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9" r:id="rId2"/>
    <p:sldId id="256" r:id="rId3"/>
    <p:sldId id="257" r:id="rId4"/>
    <p:sldId id="260" r:id="rId5"/>
    <p:sldId id="258" r:id="rId6"/>
  </p:sldIdLst>
  <p:sldSz cx="8229600" cy="5486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A350EB-A521-44EA-BBCD-5C04FB156604}" v="52" dt="2024-08-22T15:23:33.0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88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ndrej Svoboda" userId="384012ac-9dc3-482b-8b70-1c6020bb9a1b" providerId="ADAL" clId="{A0F8BB26-9274-4C09-B7A2-0AFF774C6802}"/>
    <pc:docChg chg="undo custSel addSld modSld modMainMaster">
      <pc:chgData name="Ondrej Svoboda" userId="384012ac-9dc3-482b-8b70-1c6020bb9a1b" providerId="ADAL" clId="{A0F8BB26-9274-4C09-B7A2-0AFF774C6802}" dt="2024-08-14T08:23:58.467" v="115" actId="478"/>
      <pc:docMkLst>
        <pc:docMk/>
      </pc:docMkLst>
      <pc:sldChg chg="addSp delSp modSp new mod">
        <pc:chgData name="Ondrej Svoboda" userId="384012ac-9dc3-482b-8b70-1c6020bb9a1b" providerId="ADAL" clId="{A0F8BB26-9274-4C09-B7A2-0AFF774C6802}" dt="2024-08-14T08:19:22.204" v="103" actId="1036"/>
        <pc:sldMkLst>
          <pc:docMk/>
          <pc:sldMk cId="433957964" sldId="256"/>
        </pc:sldMkLst>
        <pc:spChg chg="del mod">
          <ac:chgData name="Ondrej Svoboda" userId="384012ac-9dc3-482b-8b70-1c6020bb9a1b" providerId="ADAL" clId="{A0F8BB26-9274-4C09-B7A2-0AFF774C6802}" dt="2024-08-14T08:13:30.955" v="2" actId="478"/>
          <ac:spMkLst>
            <pc:docMk/>
            <pc:sldMk cId="433957964" sldId="256"/>
            <ac:spMk id="2" creationId="{9B844F95-4CE4-43F9-49BF-92441E1C8F27}"/>
          </ac:spMkLst>
        </pc:spChg>
        <pc:spChg chg="del mod">
          <ac:chgData name="Ondrej Svoboda" userId="384012ac-9dc3-482b-8b70-1c6020bb9a1b" providerId="ADAL" clId="{A0F8BB26-9274-4C09-B7A2-0AFF774C6802}" dt="2024-08-14T08:13:30.955" v="2" actId="478"/>
          <ac:spMkLst>
            <pc:docMk/>
            <pc:sldMk cId="433957964" sldId="256"/>
            <ac:spMk id="3" creationId="{EB0C96C4-0208-12B3-4129-7489444CCFD0}"/>
          </ac:spMkLst>
        </pc:spChg>
        <pc:spChg chg="add mod">
          <ac:chgData name="Ondrej Svoboda" userId="384012ac-9dc3-482b-8b70-1c6020bb9a1b" providerId="ADAL" clId="{A0F8BB26-9274-4C09-B7A2-0AFF774C6802}" dt="2024-08-14T08:17:24.208" v="73" actId="1076"/>
          <ac:spMkLst>
            <pc:docMk/>
            <pc:sldMk cId="433957964" sldId="256"/>
            <ac:spMk id="8" creationId="{509DAAD2-E3AF-6301-8DB7-3EC2C37AD327}"/>
          </ac:spMkLst>
        </pc:spChg>
        <pc:spChg chg="add mod">
          <ac:chgData name="Ondrej Svoboda" userId="384012ac-9dc3-482b-8b70-1c6020bb9a1b" providerId="ADAL" clId="{A0F8BB26-9274-4C09-B7A2-0AFF774C6802}" dt="2024-08-14T08:17:35.081" v="77" actId="1076"/>
          <ac:spMkLst>
            <pc:docMk/>
            <pc:sldMk cId="433957964" sldId="256"/>
            <ac:spMk id="9" creationId="{7B038A6A-1889-C087-1AC8-6B6DAB061637}"/>
          </ac:spMkLst>
        </pc:spChg>
        <pc:spChg chg="add mod ord">
          <ac:chgData name="Ondrej Svoboda" userId="384012ac-9dc3-482b-8b70-1c6020bb9a1b" providerId="ADAL" clId="{A0F8BB26-9274-4C09-B7A2-0AFF774C6802}" dt="2024-08-14T08:18:26.250" v="88" actId="207"/>
          <ac:spMkLst>
            <pc:docMk/>
            <pc:sldMk cId="433957964" sldId="256"/>
            <ac:spMk id="10" creationId="{E1AA7ABD-58F0-05E0-EFC4-BCDDC34B158E}"/>
          </ac:spMkLst>
        </pc:spChg>
        <pc:spChg chg="add mod">
          <ac:chgData name="Ondrej Svoboda" userId="384012ac-9dc3-482b-8b70-1c6020bb9a1b" providerId="ADAL" clId="{A0F8BB26-9274-4C09-B7A2-0AFF774C6802}" dt="2024-08-14T08:19:14.222" v="101" actId="14100"/>
          <ac:spMkLst>
            <pc:docMk/>
            <pc:sldMk cId="433957964" sldId="256"/>
            <ac:spMk id="11" creationId="{1742DF9D-BAAE-A82A-8B66-462DCCF3310A}"/>
          </ac:spMkLst>
        </pc:spChg>
        <pc:spChg chg="add del mod">
          <ac:chgData name="Ondrej Svoboda" userId="384012ac-9dc3-482b-8b70-1c6020bb9a1b" providerId="ADAL" clId="{A0F8BB26-9274-4C09-B7A2-0AFF774C6802}" dt="2024-08-14T08:19:08.590" v="99" actId="478"/>
          <ac:spMkLst>
            <pc:docMk/>
            <pc:sldMk cId="433957964" sldId="256"/>
            <ac:spMk id="25" creationId="{17270C4B-6FD6-B9FA-1170-B43E412A589B}"/>
          </ac:spMkLst>
        </pc:spChg>
        <pc:picChg chg="add del mod">
          <ac:chgData name="Ondrej Svoboda" userId="384012ac-9dc3-482b-8b70-1c6020bb9a1b" providerId="ADAL" clId="{A0F8BB26-9274-4C09-B7A2-0AFF774C6802}" dt="2024-08-14T08:13:50.367" v="6" actId="478"/>
          <ac:picMkLst>
            <pc:docMk/>
            <pc:sldMk cId="433957964" sldId="256"/>
            <ac:picMk id="5" creationId="{0877DD15-74D4-E008-95CE-638C3F7AA186}"/>
          </ac:picMkLst>
        </pc:picChg>
        <pc:picChg chg="add mod">
          <ac:chgData name="Ondrej Svoboda" userId="384012ac-9dc3-482b-8b70-1c6020bb9a1b" providerId="ADAL" clId="{A0F8BB26-9274-4C09-B7A2-0AFF774C6802}" dt="2024-08-14T08:16:12.393" v="60" actId="1076"/>
          <ac:picMkLst>
            <pc:docMk/>
            <pc:sldMk cId="433957964" sldId="256"/>
            <ac:picMk id="7" creationId="{E5B9F3F7-4053-EE50-7DA7-EEA850710090}"/>
          </ac:picMkLst>
        </pc:picChg>
        <pc:cxnChg chg="add mod">
          <ac:chgData name="Ondrej Svoboda" userId="384012ac-9dc3-482b-8b70-1c6020bb9a1b" providerId="ADAL" clId="{A0F8BB26-9274-4C09-B7A2-0AFF774C6802}" dt="2024-08-14T08:17:28.939" v="74" actId="14100"/>
          <ac:cxnSpMkLst>
            <pc:docMk/>
            <pc:sldMk cId="433957964" sldId="256"/>
            <ac:cxnSpMk id="13" creationId="{1C9003C7-364F-54C4-2F01-F10A9435EE4A}"/>
          </ac:cxnSpMkLst>
        </pc:cxnChg>
        <pc:cxnChg chg="add mod">
          <ac:chgData name="Ondrej Svoboda" userId="384012ac-9dc3-482b-8b70-1c6020bb9a1b" providerId="ADAL" clId="{A0F8BB26-9274-4C09-B7A2-0AFF774C6802}" dt="2024-08-14T08:17:40.852" v="79" actId="14100"/>
          <ac:cxnSpMkLst>
            <pc:docMk/>
            <pc:sldMk cId="433957964" sldId="256"/>
            <ac:cxnSpMk id="15" creationId="{7185DD97-9C70-D046-F597-25E313BA1BDF}"/>
          </ac:cxnSpMkLst>
        </pc:cxnChg>
        <pc:cxnChg chg="add mod">
          <ac:chgData name="Ondrej Svoboda" userId="384012ac-9dc3-482b-8b70-1c6020bb9a1b" providerId="ADAL" clId="{A0F8BB26-9274-4C09-B7A2-0AFF774C6802}" dt="2024-08-14T08:18:09.932" v="86" actId="208"/>
          <ac:cxnSpMkLst>
            <pc:docMk/>
            <pc:sldMk cId="433957964" sldId="256"/>
            <ac:cxnSpMk id="19" creationId="{6DADCEEC-49E3-AA37-524D-B2D9C8EF4A8C}"/>
          </ac:cxnSpMkLst>
        </pc:cxnChg>
        <pc:cxnChg chg="add mod">
          <ac:chgData name="Ondrej Svoboda" userId="384012ac-9dc3-482b-8b70-1c6020bb9a1b" providerId="ADAL" clId="{A0F8BB26-9274-4C09-B7A2-0AFF774C6802}" dt="2024-08-14T08:19:22.204" v="103" actId="1036"/>
          <ac:cxnSpMkLst>
            <pc:docMk/>
            <pc:sldMk cId="433957964" sldId="256"/>
            <ac:cxnSpMk id="22" creationId="{A1A56B33-A3B3-C860-DC5B-E9CD65460766}"/>
          </ac:cxnSpMkLst>
        </pc:cxnChg>
        <pc:cxnChg chg="add mod">
          <ac:chgData name="Ondrej Svoboda" userId="384012ac-9dc3-482b-8b70-1c6020bb9a1b" providerId="ADAL" clId="{A0F8BB26-9274-4C09-B7A2-0AFF774C6802}" dt="2024-08-14T08:19:20.652" v="102" actId="1076"/>
          <ac:cxnSpMkLst>
            <pc:docMk/>
            <pc:sldMk cId="433957964" sldId="256"/>
            <ac:cxnSpMk id="27" creationId="{2D5134C9-7B71-B246-9585-24C9ACF6E4BE}"/>
          </ac:cxnSpMkLst>
        </pc:cxnChg>
      </pc:sldChg>
      <pc:sldChg chg="addSp delSp modSp new mod">
        <pc:chgData name="Ondrej Svoboda" userId="384012ac-9dc3-482b-8b70-1c6020bb9a1b" providerId="ADAL" clId="{A0F8BB26-9274-4C09-B7A2-0AFF774C6802}" dt="2024-08-14T08:23:58.467" v="115" actId="478"/>
        <pc:sldMkLst>
          <pc:docMk/>
          <pc:sldMk cId="1380497403" sldId="257"/>
        </pc:sldMkLst>
        <pc:spChg chg="del">
          <ac:chgData name="Ondrej Svoboda" userId="384012ac-9dc3-482b-8b70-1c6020bb9a1b" providerId="ADAL" clId="{A0F8BB26-9274-4C09-B7A2-0AFF774C6802}" dt="2024-08-14T08:21:27.660" v="105" actId="478"/>
          <ac:spMkLst>
            <pc:docMk/>
            <pc:sldMk cId="1380497403" sldId="257"/>
            <ac:spMk id="2" creationId="{9E07B392-A327-6B8E-B898-7F737D042A36}"/>
          </ac:spMkLst>
        </pc:spChg>
        <pc:spChg chg="del">
          <ac:chgData name="Ondrej Svoboda" userId="384012ac-9dc3-482b-8b70-1c6020bb9a1b" providerId="ADAL" clId="{A0F8BB26-9274-4C09-B7A2-0AFF774C6802}" dt="2024-08-14T08:21:27.660" v="105" actId="478"/>
          <ac:spMkLst>
            <pc:docMk/>
            <pc:sldMk cId="1380497403" sldId="257"/>
            <ac:spMk id="3" creationId="{C4848E22-A1CD-E91C-4768-965B118126EE}"/>
          </ac:spMkLst>
        </pc:spChg>
        <pc:picChg chg="add del mod">
          <ac:chgData name="Ondrej Svoboda" userId="384012ac-9dc3-482b-8b70-1c6020bb9a1b" providerId="ADAL" clId="{A0F8BB26-9274-4C09-B7A2-0AFF774C6802}" dt="2024-08-14T08:23:58.467" v="115" actId="478"/>
          <ac:picMkLst>
            <pc:docMk/>
            <pc:sldMk cId="1380497403" sldId="257"/>
            <ac:picMk id="5" creationId="{45C6C3DC-92D6-A533-B564-A4AE1CB2114C}"/>
          </ac:picMkLst>
        </pc:picChg>
      </pc:sldChg>
      <pc:sldMasterChg chg="modSp modSldLayout">
        <pc:chgData name="Ondrej Svoboda" userId="384012ac-9dc3-482b-8b70-1c6020bb9a1b" providerId="ADAL" clId="{A0F8BB26-9274-4C09-B7A2-0AFF774C6802}" dt="2024-08-14T08:13:29.254" v="1"/>
        <pc:sldMasterMkLst>
          <pc:docMk/>
          <pc:sldMasterMk cId="832330559" sldId="2147483648"/>
        </pc:sldMasterMkLst>
        <pc:spChg chg="mod">
          <ac:chgData name="Ondrej Svoboda" userId="384012ac-9dc3-482b-8b70-1c6020bb9a1b" providerId="ADAL" clId="{A0F8BB26-9274-4C09-B7A2-0AFF774C6802}" dt="2024-08-14T08:13:29.254" v="1"/>
          <ac:spMkLst>
            <pc:docMk/>
            <pc:sldMasterMk cId="832330559" sldId="2147483648"/>
            <ac:spMk id="2" creationId="{AAB19A1D-D3F4-B47C-7C97-FD1AB4EB4A2C}"/>
          </ac:spMkLst>
        </pc:spChg>
        <pc:spChg chg="mod">
          <ac:chgData name="Ondrej Svoboda" userId="384012ac-9dc3-482b-8b70-1c6020bb9a1b" providerId="ADAL" clId="{A0F8BB26-9274-4C09-B7A2-0AFF774C6802}" dt="2024-08-14T08:13:29.254" v="1"/>
          <ac:spMkLst>
            <pc:docMk/>
            <pc:sldMasterMk cId="832330559" sldId="2147483648"/>
            <ac:spMk id="3" creationId="{36DE6083-42E9-4A2B-F107-48AC90D75123}"/>
          </ac:spMkLst>
        </pc:spChg>
        <pc:spChg chg="mod">
          <ac:chgData name="Ondrej Svoboda" userId="384012ac-9dc3-482b-8b70-1c6020bb9a1b" providerId="ADAL" clId="{A0F8BB26-9274-4C09-B7A2-0AFF774C6802}" dt="2024-08-14T08:13:29.254" v="1"/>
          <ac:spMkLst>
            <pc:docMk/>
            <pc:sldMasterMk cId="832330559" sldId="2147483648"/>
            <ac:spMk id="4" creationId="{AAAE88AE-AC51-5548-A205-007DD2FF9A63}"/>
          </ac:spMkLst>
        </pc:spChg>
        <pc:spChg chg="mod">
          <ac:chgData name="Ondrej Svoboda" userId="384012ac-9dc3-482b-8b70-1c6020bb9a1b" providerId="ADAL" clId="{A0F8BB26-9274-4C09-B7A2-0AFF774C6802}" dt="2024-08-14T08:13:29.254" v="1"/>
          <ac:spMkLst>
            <pc:docMk/>
            <pc:sldMasterMk cId="832330559" sldId="2147483648"/>
            <ac:spMk id="5" creationId="{904BC883-7A4A-FB35-44E3-BA903EBFF5E4}"/>
          </ac:spMkLst>
        </pc:spChg>
        <pc:spChg chg="mod">
          <ac:chgData name="Ondrej Svoboda" userId="384012ac-9dc3-482b-8b70-1c6020bb9a1b" providerId="ADAL" clId="{A0F8BB26-9274-4C09-B7A2-0AFF774C6802}" dt="2024-08-14T08:13:29.254" v="1"/>
          <ac:spMkLst>
            <pc:docMk/>
            <pc:sldMasterMk cId="832330559" sldId="2147483648"/>
            <ac:spMk id="6" creationId="{AB2233AC-7827-0375-05E6-4B28E4AE4C46}"/>
          </ac:spMkLst>
        </pc:spChg>
        <pc:sldLayoutChg chg="modSp">
          <pc:chgData name="Ondrej Svoboda" userId="384012ac-9dc3-482b-8b70-1c6020bb9a1b" providerId="ADAL" clId="{A0F8BB26-9274-4C09-B7A2-0AFF774C6802}" dt="2024-08-14T08:13:29.254" v="1"/>
          <pc:sldLayoutMkLst>
            <pc:docMk/>
            <pc:sldMasterMk cId="832330559" sldId="2147483648"/>
            <pc:sldLayoutMk cId="4198129604" sldId="2147483649"/>
          </pc:sldLayoutMkLst>
          <pc:spChg chg="mod">
            <ac:chgData name="Ondrej Svoboda" userId="384012ac-9dc3-482b-8b70-1c6020bb9a1b" providerId="ADAL" clId="{A0F8BB26-9274-4C09-B7A2-0AFF774C6802}" dt="2024-08-14T08:13:29.254" v="1"/>
            <ac:spMkLst>
              <pc:docMk/>
              <pc:sldMasterMk cId="832330559" sldId="2147483648"/>
              <pc:sldLayoutMk cId="4198129604" sldId="2147483649"/>
              <ac:spMk id="2" creationId="{876C5759-2F3E-92EB-125A-91A9F16A5416}"/>
            </ac:spMkLst>
          </pc:spChg>
          <pc:spChg chg="mod">
            <ac:chgData name="Ondrej Svoboda" userId="384012ac-9dc3-482b-8b70-1c6020bb9a1b" providerId="ADAL" clId="{A0F8BB26-9274-4C09-B7A2-0AFF774C6802}" dt="2024-08-14T08:13:29.254" v="1"/>
            <ac:spMkLst>
              <pc:docMk/>
              <pc:sldMasterMk cId="832330559" sldId="2147483648"/>
              <pc:sldLayoutMk cId="4198129604" sldId="2147483649"/>
              <ac:spMk id="3" creationId="{7C2E1EC2-E165-5E8F-AEFC-BEEC0102EB2E}"/>
            </ac:spMkLst>
          </pc:spChg>
        </pc:sldLayoutChg>
        <pc:sldLayoutChg chg="modSp">
          <pc:chgData name="Ondrej Svoboda" userId="384012ac-9dc3-482b-8b70-1c6020bb9a1b" providerId="ADAL" clId="{A0F8BB26-9274-4C09-B7A2-0AFF774C6802}" dt="2024-08-14T08:13:29.254" v="1"/>
          <pc:sldLayoutMkLst>
            <pc:docMk/>
            <pc:sldMasterMk cId="832330559" sldId="2147483648"/>
            <pc:sldLayoutMk cId="307147437" sldId="2147483651"/>
          </pc:sldLayoutMkLst>
          <pc:spChg chg="mod">
            <ac:chgData name="Ondrej Svoboda" userId="384012ac-9dc3-482b-8b70-1c6020bb9a1b" providerId="ADAL" clId="{A0F8BB26-9274-4C09-B7A2-0AFF774C6802}" dt="2024-08-14T08:13:29.254" v="1"/>
            <ac:spMkLst>
              <pc:docMk/>
              <pc:sldMasterMk cId="832330559" sldId="2147483648"/>
              <pc:sldLayoutMk cId="307147437" sldId="2147483651"/>
              <ac:spMk id="2" creationId="{83587C21-D792-C403-A074-667B2C8F5090}"/>
            </ac:spMkLst>
          </pc:spChg>
          <pc:spChg chg="mod">
            <ac:chgData name="Ondrej Svoboda" userId="384012ac-9dc3-482b-8b70-1c6020bb9a1b" providerId="ADAL" clId="{A0F8BB26-9274-4C09-B7A2-0AFF774C6802}" dt="2024-08-14T08:13:29.254" v="1"/>
            <ac:spMkLst>
              <pc:docMk/>
              <pc:sldMasterMk cId="832330559" sldId="2147483648"/>
              <pc:sldLayoutMk cId="307147437" sldId="2147483651"/>
              <ac:spMk id="3" creationId="{A31FC56A-F4AD-4022-9901-E37997FBB3F9}"/>
            </ac:spMkLst>
          </pc:spChg>
        </pc:sldLayoutChg>
        <pc:sldLayoutChg chg="modSp">
          <pc:chgData name="Ondrej Svoboda" userId="384012ac-9dc3-482b-8b70-1c6020bb9a1b" providerId="ADAL" clId="{A0F8BB26-9274-4C09-B7A2-0AFF774C6802}" dt="2024-08-14T08:13:29.254" v="1"/>
          <pc:sldLayoutMkLst>
            <pc:docMk/>
            <pc:sldMasterMk cId="832330559" sldId="2147483648"/>
            <pc:sldLayoutMk cId="3712126471" sldId="2147483652"/>
          </pc:sldLayoutMkLst>
          <pc:spChg chg="mod">
            <ac:chgData name="Ondrej Svoboda" userId="384012ac-9dc3-482b-8b70-1c6020bb9a1b" providerId="ADAL" clId="{A0F8BB26-9274-4C09-B7A2-0AFF774C6802}" dt="2024-08-14T08:13:29.254" v="1"/>
            <ac:spMkLst>
              <pc:docMk/>
              <pc:sldMasterMk cId="832330559" sldId="2147483648"/>
              <pc:sldLayoutMk cId="3712126471" sldId="2147483652"/>
              <ac:spMk id="3" creationId="{3329F01D-686A-53CC-3A05-A5B332C84ACB}"/>
            </ac:spMkLst>
          </pc:spChg>
          <pc:spChg chg="mod">
            <ac:chgData name="Ondrej Svoboda" userId="384012ac-9dc3-482b-8b70-1c6020bb9a1b" providerId="ADAL" clId="{A0F8BB26-9274-4C09-B7A2-0AFF774C6802}" dt="2024-08-14T08:13:29.254" v="1"/>
            <ac:spMkLst>
              <pc:docMk/>
              <pc:sldMasterMk cId="832330559" sldId="2147483648"/>
              <pc:sldLayoutMk cId="3712126471" sldId="2147483652"/>
              <ac:spMk id="4" creationId="{A1CB0238-206C-5AF2-6C33-F5C86644D16E}"/>
            </ac:spMkLst>
          </pc:spChg>
        </pc:sldLayoutChg>
        <pc:sldLayoutChg chg="modSp">
          <pc:chgData name="Ondrej Svoboda" userId="384012ac-9dc3-482b-8b70-1c6020bb9a1b" providerId="ADAL" clId="{A0F8BB26-9274-4C09-B7A2-0AFF774C6802}" dt="2024-08-14T08:13:29.254" v="1"/>
          <pc:sldLayoutMkLst>
            <pc:docMk/>
            <pc:sldMasterMk cId="832330559" sldId="2147483648"/>
            <pc:sldLayoutMk cId="3699591381" sldId="2147483653"/>
          </pc:sldLayoutMkLst>
          <pc:spChg chg="mod">
            <ac:chgData name="Ondrej Svoboda" userId="384012ac-9dc3-482b-8b70-1c6020bb9a1b" providerId="ADAL" clId="{A0F8BB26-9274-4C09-B7A2-0AFF774C6802}" dt="2024-08-14T08:13:29.254" v="1"/>
            <ac:spMkLst>
              <pc:docMk/>
              <pc:sldMasterMk cId="832330559" sldId="2147483648"/>
              <pc:sldLayoutMk cId="3699591381" sldId="2147483653"/>
              <ac:spMk id="2" creationId="{56418684-184C-DED8-081E-4AA87217AA57}"/>
            </ac:spMkLst>
          </pc:spChg>
          <pc:spChg chg="mod">
            <ac:chgData name="Ondrej Svoboda" userId="384012ac-9dc3-482b-8b70-1c6020bb9a1b" providerId="ADAL" clId="{A0F8BB26-9274-4C09-B7A2-0AFF774C6802}" dt="2024-08-14T08:13:29.254" v="1"/>
            <ac:spMkLst>
              <pc:docMk/>
              <pc:sldMasterMk cId="832330559" sldId="2147483648"/>
              <pc:sldLayoutMk cId="3699591381" sldId="2147483653"/>
              <ac:spMk id="3" creationId="{5ED3EAF3-7CB5-D605-FAED-D15BA1373493}"/>
            </ac:spMkLst>
          </pc:spChg>
          <pc:spChg chg="mod">
            <ac:chgData name="Ondrej Svoboda" userId="384012ac-9dc3-482b-8b70-1c6020bb9a1b" providerId="ADAL" clId="{A0F8BB26-9274-4C09-B7A2-0AFF774C6802}" dt="2024-08-14T08:13:29.254" v="1"/>
            <ac:spMkLst>
              <pc:docMk/>
              <pc:sldMasterMk cId="832330559" sldId="2147483648"/>
              <pc:sldLayoutMk cId="3699591381" sldId="2147483653"/>
              <ac:spMk id="4" creationId="{D7C0454D-219C-AF74-6732-8DB7C49DF39C}"/>
            </ac:spMkLst>
          </pc:spChg>
          <pc:spChg chg="mod">
            <ac:chgData name="Ondrej Svoboda" userId="384012ac-9dc3-482b-8b70-1c6020bb9a1b" providerId="ADAL" clId="{A0F8BB26-9274-4C09-B7A2-0AFF774C6802}" dt="2024-08-14T08:13:29.254" v="1"/>
            <ac:spMkLst>
              <pc:docMk/>
              <pc:sldMasterMk cId="832330559" sldId="2147483648"/>
              <pc:sldLayoutMk cId="3699591381" sldId="2147483653"/>
              <ac:spMk id="5" creationId="{8B44F545-CF5E-1745-90F4-7B19A4F8AABB}"/>
            </ac:spMkLst>
          </pc:spChg>
          <pc:spChg chg="mod">
            <ac:chgData name="Ondrej Svoboda" userId="384012ac-9dc3-482b-8b70-1c6020bb9a1b" providerId="ADAL" clId="{A0F8BB26-9274-4C09-B7A2-0AFF774C6802}" dt="2024-08-14T08:13:29.254" v="1"/>
            <ac:spMkLst>
              <pc:docMk/>
              <pc:sldMasterMk cId="832330559" sldId="2147483648"/>
              <pc:sldLayoutMk cId="3699591381" sldId="2147483653"/>
              <ac:spMk id="6" creationId="{19E7E7CD-9E44-D201-85C6-92BFE1A6FC03}"/>
            </ac:spMkLst>
          </pc:spChg>
        </pc:sldLayoutChg>
        <pc:sldLayoutChg chg="modSp">
          <pc:chgData name="Ondrej Svoboda" userId="384012ac-9dc3-482b-8b70-1c6020bb9a1b" providerId="ADAL" clId="{A0F8BB26-9274-4C09-B7A2-0AFF774C6802}" dt="2024-08-14T08:13:29.254" v="1"/>
          <pc:sldLayoutMkLst>
            <pc:docMk/>
            <pc:sldMasterMk cId="832330559" sldId="2147483648"/>
            <pc:sldLayoutMk cId="3378752285" sldId="2147483656"/>
          </pc:sldLayoutMkLst>
          <pc:spChg chg="mod">
            <ac:chgData name="Ondrej Svoboda" userId="384012ac-9dc3-482b-8b70-1c6020bb9a1b" providerId="ADAL" clId="{A0F8BB26-9274-4C09-B7A2-0AFF774C6802}" dt="2024-08-14T08:13:29.254" v="1"/>
            <ac:spMkLst>
              <pc:docMk/>
              <pc:sldMasterMk cId="832330559" sldId="2147483648"/>
              <pc:sldLayoutMk cId="3378752285" sldId="2147483656"/>
              <ac:spMk id="2" creationId="{645D8630-86BD-D18F-03DB-9219479D61B9}"/>
            </ac:spMkLst>
          </pc:spChg>
          <pc:spChg chg="mod">
            <ac:chgData name="Ondrej Svoboda" userId="384012ac-9dc3-482b-8b70-1c6020bb9a1b" providerId="ADAL" clId="{A0F8BB26-9274-4C09-B7A2-0AFF774C6802}" dt="2024-08-14T08:13:29.254" v="1"/>
            <ac:spMkLst>
              <pc:docMk/>
              <pc:sldMasterMk cId="832330559" sldId="2147483648"/>
              <pc:sldLayoutMk cId="3378752285" sldId="2147483656"/>
              <ac:spMk id="3" creationId="{4277404B-1802-D076-2865-5FC9BBD17B4E}"/>
            </ac:spMkLst>
          </pc:spChg>
          <pc:spChg chg="mod">
            <ac:chgData name="Ondrej Svoboda" userId="384012ac-9dc3-482b-8b70-1c6020bb9a1b" providerId="ADAL" clId="{A0F8BB26-9274-4C09-B7A2-0AFF774C6802}" dt="2024-08-14T08:13:29.254" v="1"/>
            <ac:spMkLst>
              <pc:docMk/>
              <pc:sldMasterMk cId="832330559" sldId="2147483648"/>
              <pc:sldLayoutMk cId="3378752285" sldId="2147483656"/>
              <ac:spMk id="4" creationId="{2358BEB3-25E2-62F8-8BE7-E6F5529F8CE9}"/>
            </ac:spMkLst>
          </pc:spChg>
        </pc:sldLayoutChg>
        <pc:sldLayoutChg chg="modSp">
          <pc:chgData name="Ondrej Svoboda" userId="384012ac-9dc3-482b-8b70-1c6020bb9a1b" providerId="ADAL" clId="{A0F8BB26-9274-4C09-B7A2-0AFF774C6802}" dt="2024-08-14T08:13:29.254" v="1"/>
          <pc:sldLayoutMkLst>
            <pc:docMk/>
            <pc:sldMasterMk cId="832330559" sldId="2147483648"/>
            <pc:sldLayoutMk cId="565522872" sldId="2147483657"/>
          </pc:sldLayoutMkLst>
          <pc:spChg chg="mod">
            <ac:chgData name="Ondrej Svoboda" userId="384012ac-9dc3-482b-8b70-1c6020bb9a1b" providerId="ADAL" clId="{A0F8BB26-9274-4C09-B7A2-0AFF774C6802}" dt="2024-08-14T08:13:29.254" v="1"/>
            <ac:spMkLst>
              <pc:docMk/>
              <pc:sldMasterMk cId="832330559" sldId="2147483648"/>
              <pc:sldLayoutMk cId="565522872" sldId="2147483657"/>
              <ac:spMk id="2" creationId="{787C9431-4581-39DA-7D16-E755F46D7925}"/>
            </ac:spMkLst>
          </pc:spChg>
          <pc:spChg chg="mod">
            <ac:chgData name="Ondrej Svoboda" userId="384012ac-9dc3-482b-8b70-1c6020bb9a1b" providerId="ADAL" clId="{A0F8BB26-9274-4C09-B7A2-0AFF774C6802}" dt="2024-08-14T08:13:29.254" v="1"/>
            <ac:spMkLst>
              <pc:docMk/>
              <pc:sldMasterMk cId="832330559" sldId="2147483648"/>
              <pc:sldLayoutMk cId="565522872" sldId="2147483657"/>
              <ac:spMk id="3" creationId="{80D37BC2-2FB3-4B25-BA98-B869DD8679CD}"/>
            </ac:spMkLst>
          </pc:spChg>
          <pc:spChg chg="mod">
            <ac:chgData name="Ondrej Svoboda" userId="384012ac-9dc3-482b-8b70-1c6020bb9a1b" providerId="ADAL" clId="{A0F8BB26-9274-4C09-B7A2-0AFF774C6802}" dt="2024-08-14T08:13:29.254" v="1"/>
            <ac:spMkLst>
              <pc:docMk/>
              <pc:sldMasterMk cId="832330559" sldId="2147483648"/>
              <pc:sldLayoutMk cId="565522872" sldId="2147483657"/>
              <ac:spMk id="4" creationId="{DFAC1ED9-1BA6-A2BF-6283-DBFC6D9624AA}"/>
            </ac:spMkLst>
          </pc:spChg>
        </pc:sldLayoutChg>
        <pc:sldLayoutChg chg="modSp">
          <pc:chgData name="Ondrej Svoboda" userId="384012ac-9dc3-482b-8b70-1c6020bb9a1b" providerId="ADAL" clId="{A0F8BB26-9274-4C09-B7A2-0AFF774C6802}" dt="2024-08-14T08:13:29.254" v="1"/>
          <pc:sldLayoutMkLst>
            <pc:docMk/>
            <pc:sldMasterMk cId="832330559" sldId="2147483648"/>
            <pc:sldLayoutMk cId="1670854133" sldId="2147483659"/>
          </pc:sldLayoutMkLst>
          <pc:spChg chg="mod">
            <ac:chgData name="Ondrej Svoboda" userId="384012ac-9dc3-482b-8b70-1c6020bb9a1b" providerId="ADAL" clId="{A0F8BB26-9274-4C09-B7A2-0AFF774C6802}" dt="2024-08-14T08:13:29.254" v="1"/>
            <ac:spMkLst>
              <pc:docMk/>
              <pc:sldMasterMk cId="832330559" sldId="2147483648"/>
              <pc:sldLayoutMk cId="1670854133" sldId="2147483659"/>
              <ac:spMk id="2" creationId="{DC0FE55B-9A8F-AB0B-6B01-6F89814E558C}"/>
            </ac:spMkLst>
          </pc:spChg>
          <pc:spChg chg="mod">
            <ac:chgData name="Ondrej Svoboda" userId="384012ac-9dc3-482b-8b70-1c6020bb9a1b" providerId="ADAL" clId="{A0F8BB26-9274-4C09-B7A2-0AFF774C6802}" dt="2024-08-14T08:13:29.254" v="1"/>
            <ac:spMkLst>
              <pc:docMk/>
              <pc:sldMasterMk cId="832330559" sldId="2147483648"/>
              <pc:sldLayoutMk cId="1670854133" sldId="2147483659"/>
              <ac:spMk id="3" creationId="{7485D343-A2A4-CE06-2CC4-4B6B2A9A7BA6}"/>
            </ac:spMkLst>
          </pc:spChg>
        </pc:sldLayoutChg>
      </pc:sldMasterChg>
      <pc:sldMasterChg chg="modSp modSldLayout">
        <pc:chgData name="Ondrej Svoboda" userId="384012ac-9dc3-482b-8b70-1c6020bb9a1b" providerId="ADAL" clId="{A0F8BB26-9274-4C09-B7A2-0AFF774C6802}" dt="2024-08-14T08:13:55.269" v="7"/>
        <pc:sldMasterMkLst>
          <pc:docMk/>
          <pc:sldMasterMk cId="379745071" sldId="2147483660"/>
        </pc:sldMasterMkLst>
        <pc:spChg chg="mod">
          <ac:chgData name="Ondrej Svoboda" userId="384012ac-9dc3-482b-8b70-1c6020bb9a1b" providerId="ADAL" clId="{A0F8BB26-9274-4C09-B7A2-0AFF774C6802}" dt="2024-08-14T08:13:55.269" v="7"/>
          <ac:spMkLst>
            <pc:docMk/>
            <pc:sldMasterMk cId="379745071" sldId="2147483660"/>
            <ac:spMk id="2" creationId="{00000000-0000-0000-0000-000000000000}"/>
          </ac:spMkLst>
        </pc:spChg>
        <pc:spChg chg="mod">
          <ac:chgData name="Ondrej Svoboda" userId="384012ac-9dc3-482b-8b70-1c6020bb9a1b" providerId="ADAL" clId="{A0F8BB26-9274-4C09-B7A2-0AFF774C6802}" dt="2024-08-14T08:13:55.269" v="7"/>
          <ac:spMkLst>
            <pc:docMk/>
            <pc:sldMasterMk cId="379745071" sldId="2147483660"/>
            <ac:spMk id="3" creationId="{00000000-0000-0000-0000-000000000000}"/>
          </ac:spMkLst>
        </pc:spChg>
        <pc:spChg chg="mod">
          <ac:chgData name="Ondrej Svoboda" userId="384012ac-9dc3-482b-8b70-1c6020bb9a1b" providerId="ADAL" clId="{A0F8BB26-9274-4C09-B7A2-0AFF774C6802}" dt="2024-08-14T08:13:55.269" v="7"/>
          <ac:spMkLst>
            <pc:docMk/>
            <pc:sldMasterMk cId="379745071" sldId="2147483660"/>
            <ac:spMk id="4" creationId="{00000000-0000-0000-0000-000000000000}"/>
          </ac:spMkLst>
        </pc:spChg>
        <pc:spChg chg="mod">
          <ac:chgData name="Ondrej Svoboda" userId="384012ac-9dc3-482b-8b70-1c6020bb9a1b" providerId="ADAL" clId="{A0F8BB26-9274-4C09-B7A2-0AFF774C6802}" dt="2024-08-14T08:13:55.269" v="7"/>
          <ac:spMkLst>
            <pc:docMk/>
            <pc:sldMasterMk cId="379745071" sldId="2147483660"/>
            <ac:spMk id="5" creationId="{00000000-0000-0000-0000-000000000000}"/>
          </ac:spMkLst>
        </pc:spChg>
        <pc:spChg chg="mod">
          <ac:chgData name="Ondrej Svoboda" userId="384012ac-9dc3-482b-8b70-1c6020bb9a1b" providerId="ADAL" clId="{A0F8BB26-9274-4C09-B7A2-0AFF774C6802}" dt="2024-08-14T08:13:55.269" v="7"/>
          <ac:spMkLst>
            <pc:docMk/>
            <pc:sldMasterMk cId="379745071" sldId="2147483660"/>
            <ac:spMk id="6" creationId="{00000000-0000-0000-0000-000000000000}"/>
          </ac:spMkLst>
        </pc:spChg>
        <pc:sldLayoutChg chg="modSp">
          <pc:chgData name="Ondrej Svoboda" userId="384012ac-9dc3-482b-8b70-1c6020bb9a1b" providerId="ADAL" clId="{A0F8BB26-9274-4C09-B7A2-0AFF774C6802}" dt="2024-08-14T08:13:55.269" v="7"/>
          <pc:sldLayoutMkLst>
            <pc:docMk/>
            <pc:sldMasterMk cId="379745071" sldId="2147483660"/>
            <pc:sldLayoutMk cId="1208781845" sldId="2147483661"/>
          </pc:sldLayoutMkLst>
          <pc:spChg chg="mod">
            <ac:chgData name="Ondrej Svoboda" userId="384012ac-9dc3-482b-8b70-1c6020bb9a1b" providerId="ADAL" clId="{A0F8BB26-9274-4C09-B7A2-0AFF774C6802}" dt="2024-08-14T08:13:55.269" v="7"/>
            <ac:spMkLst>
              <pc:docMk/>
              <pc:sldMasterMk cId="379745071" sldId="2147483660"/>
              <pc:sldLayoutMk cId="1208781845" sldId="2147483661"/>
              <ac:spMk id="2" creationId="{00000000-0000-0000-0000-000000000000}"/>
            </ac:spMkLst>
          </pc:spChg>
          <pc:spChg chg="mod">
            <ac:chgData name="Ondrej Svoboda" userId="384012ac-9dc3-482b-8b70-1c6020bb9a1b" providerId="ADAL" clId="{A0F8BB26-9274-4C09-B7A2-0AFF774C6802}" dt="2024-08-14T08:13:55.269" v="7"/>
            <ac:spMkLst>
              <pc:docMk/>
              <pc:sldMasterMk cId="379745071" sldId="2147483660"/>
              <pc:sldLayoutMk cId="1208781845" sldId="2147483661"/>
              <ac:spMk id="3" creationId="{00000000-0000-0000-0000-000000000000}"/>
            </ac:spMkLst>
          </pc:spChg>
        </pc:sldLayoutChg>
        <pc:sldLayoutChg chg="modSp">
          <pc:chgData name="Ondrej Svoboda" userId="384012ac-9dc3-482b-8b70-1c6020bb9a1b" providerId="ADAL" clId="{A0F8BB26-9274-4C09-B7A2-0AFF774C6802}" dt="2024-08-14T08:13:55.269" v="7"/>
          <pc:sldLayoutMkLst>
            <pc:docMk/>
            <pc:sldMasterMk cId="379745071" sldId="2147483660"/>
            <pc:sldLayoutMk cId="1736479338" sldId="2147483663"/>
          </pc:sldLayoutMkLst>
          <pc:spChg chg="mod">
            <ac:chgData name="Ondrej Svoboda" userId="384012ac-9dc3-482b-8b70-1c6020bb9a1b" providerId="ADAL" clId="{A0F8BB26-9274-4C09-B7A2-0AFF774C6802}" dt="2024-08-14T08:13:55.269" v="7"/>
            <ac:spMkLst>
              <pc:docMk/>
              <pc:sldMasterMk cId="379745071" sldId="2147483660"/>
              <pc:sldLayoutMk cId="1736479338" sldId="2147483663"/>
              <ac:spMk id="2" creationId="{00000000-0000-0000-0000-000000000000}"/>
            </ac:spMkLst>
          </pc:spChg>
          <pc:spChg chg="mod">
            <ac:chgData name="Ondrej Svoboda" userId="384012ac-9dc3-482b-8b70-1c6020bb9a1b" providerId="ADAL" clId="{A0F8BB26-9274-4C09-B7A2-0AFF774C6802}" dt="2024-08-14T08:13:55.269" v="7"/>
            <ac:spMkLst>
              <pc:docMk/>
              <pc:sldMasterMk cId="379745071" sldId="2147483660"/>
              <pc:sldLayoutMk cId="1736479338" sldId="2147483663"/>
              <ac:spMk id="3" creationId="{00000000-0000-0000-0000-000000000000}"/>
            </ac:spMkLst>
          </pc:spChg>
        </pc:sldLayoutChg>
        <pc:sldLayoutChg chg="modSp">
          <pc:chgData name="Ondrej Svoboda" userId="384012ac-9dc3-482b-8b70-1c6020bb9a1b" providerId="ADAL" clId="{A0F8BB26-9274-4C09-B7A2-0AFF774C6802}" dt="2024-08-14T08:13:55.269" v="7"/>
          <pc:sldLayoutMkLst>
            <pc:docMk/>
            <pc:sldMasterMk cId="379745071" sldId="2147483660"/>
            <pc:sldLayoutMk cId="1896508826" sldId="2147483664"/>
          </pc:sldLayoutMkLst>
          <pc:spChg chg="mod">
            <ac:chgData name="Ondrej Svoboda" userId="384012ac-9dc3-482b-8b70-1c6020bb9a1b" providerId="ADAL" clId="{A0F8BB26-9274-4C09-B7A2-0AFF774C6802}" dt="2024-08-14T08:13:55.269" v="7"/>
            <ac:spMkLst>
              <pc:docMk/>
              <pc:sldMasterMk cId="379745071" sldId="2147483660"/>
              <pc:sldLayoutMk cId="1896508826" sldId="2147483664"/>
              <ac:spMk id="3" creationId="{00000000-0000-0000-0000-000000000000}"/>
            </ac:spMkLst>
          </pc:spChg>
          <pc:spChg chg="mod">
            <ac:chgData name="Ondrej Svoboda" userId="384012ac-9dc3-482b-8b70-1c6020bb9a1b" providerId="ADAL" clId="{A0F8BB26-9274-4C09-B7A2-0AFF774C6802}" dt="2024-08-14T08:13:55.269" v="7"/>
            <ac:spMkLst>
              <pc:docMk/>
              <pc:sldMasterMk cId="379745071" sldId="2147483660"/>
              <pc:sldLayoutMk cId="1896508826" sldId="2147483664"/>
              <ac:spMk id="4" creationId="{00000000-0000-0000-0000-000000000000}"/>
            </ac:spMkLst>
          </pc:spChg>
        </pc:sldLayoutChg>
        <pc:sldLayoutChg chg="modSp">
          <pc:chgData name="Ondrej Svoboda" userId="384012ac-9dc3-482b-8b70-1c6020bb9a1b" providerId="ADAL" clId="{A0F8BB26-9274-4C09-B7A2-0AFF774C6802}" dt="2024-08-14T08:13:55.269" v="7"/>
          <pc:sldLayoutMkLst>
            <pc:docMk/>
            <pc:sldMasterMk cId="379745071" sldId="2147483660"/>
            <pc:sldLayoutMk cId="2440460905" sldId="2147483665"/>
          </pc:sldLayoutMkLst>
          <pc:spChg chg="mod">
            <ac:chgData name="Ondrej Svoboda" userId="384012ac-9dc3-482b-8b70-1c6020bb9a1b" providerId="ADAL" clId="{A0F8BB26-9274-4C09-B7A2-0AFF774C6802}" dt="2024-08-14T08:13:55.269" v="7"/>
            <ac:spMkLst>
              <pc:docMk/>
              <pc:sldMasterMk cId="379745071" sldId="2147483660"/>
              <pc:sldLayoutMk cId="2440460905" sldId="2147483665"/>
              <ac:spMk id="2" creationId="{00000000-0000-0000-0000-000000000000}"/>
            </ac:spMkLst>
          </pc:spChg>
          <pc:spChg chg="mod">
            <ac:chgData name="Ondrej Svoboda" userId="384012ac-9dc3-482b-8b70-1c6020bb9a1b" providerId="ADAL" clId="{A0F8BB26-9274-4C09-B7A2-0AFF774C6802}" dt="2024-08-14T08:13:55.269" v="7"/>
            <ac:spMkLst>
              <pc:docMk/>
              <pc:sldMasterMk cId="379745071" sldId="2147483660"/>
              <pc:sldLayoutMk cId="2440460905" sldId="2147483665"/>
              <ac:spMk id="3" creationId="{00000000-0000-0000-0000-000000000000}"/>
            </ac:spMkLst>
          </pc:spChg>
          <pc:spChg chg="mod">
            <ac:chgData name="Ondrej Svoboda" userId="384012ac-9dc3-482b-8b70-1c6020bb9a1b" providerId="ADAL" clId="{A0F8BB26-9274-4C09-B7A2-0AFF774C6802}" dt="2024-08-14T08:13:55.269" v="7"/>
            <ac:spMkLst>
              <pc:docMk/>
              <pc:sldMasterMk cId="379745071" sldId="2147483660"/>
              <pc:sldLayoutMk cId="2440460905" sldId="2147483665"/>
              <ac:spMk id="4" creationId="{00000000-0000-0000-0000-000000000000}"/>
            </ac:spMkLst>
          </pc:spChg>
          <pc:spChg chg="mod">
            <ac:chgData name="Ondrej Svoboda" userId="384012ac-9dc3-482b-8b70-1c6020bb9a1b" providerId="ADAL" clId="{A0F8BB26-9274-4C09-B7A2-0AFF774C6802}" dt="2024-08-14T08:13:55.269" v="7"/>
            <ac:spMkLst>
              <pc:docMk/>
              <pc:sldMasterMk cId="379745071" sldId="2147483660"/>
              <pc:sldLayoutMk cId="2440460905" sldId="2147483665"/>
              <ac:spMk id="5" creationId="{00000000-0000-0000-0000-000000000000}"/>
            </ac:spMkLst>
          </pc:spChg>
          <pc:spChg chg="mod">
            <ac:chgData name="Ondrej Svoboda" userId="384012ac-9dc3-482b-8b70-1c6020bb9a1b" providerId="ADAL" clId="{A0F8BB26-9274-4C09-B7A2-0AFF774C6802}" dt="2024-08-14T08:13:55.269" v="7"/>
            <ac:spMkLst>
              <pc:docMk/>
              <pc:sldMasterMk cId="379745071" sldId="2147483660"/>
              <pc:sldLayoutMk cId="2440460905" sldId="2147483665"/>
              <ac:spMk id="6" creationId="{00000000-0000-0000-0000-000000000000}"/>
            </ac:spMkLst>
          </pc:spChg>
        </pc:sldLayoutChg>
        <pc:sldLayoutChg chg="modSp">
          <pc:chgData name="Ondrej Svoboda" userId="384012ac-9dc3-482b-8b70-1c6020bb9a1b" providerId="ADAL" clId="{A0F8BB26-9274-4C09-B7A2-0AFF774C6802}" dt="2024-08-14T08:13:55.269" v="7"/>
          <pc:sldLayoutMkLst>
            <pc:docMk/>
            <pc:sldMasterMk cId="379745071" sldId="2147483660"/>
            <pc:sldLayoutMk cId="1087940400" sldId="2147483668"/>
          </pc:sldLayoutMkLst>
          <pc:spChg chg="mod">
            <ac:chgData name="Ondrej Svoboda" userId="384012ac-9dc3-482b-8b70-1c6020bb9a1b" providerId="ADAL" clId="{A0F8BB26-9274-4C09-B7A2-0AFF774C6802}" dt="2024-08-14T08:13:55.269" v="7"/>
            <ac:spMkLst>
              <pc:docMk/>
              <pc:sldMasterMk cId="379745071" sldId="2147483660"/>
              <pc:sldLayoutMk cId="1087940400" sldId="2147483668"/>
              <ac:spMk id="2" creationId="{00000000-0000-0000-0000-000000000000}"/>
            </ac:spMkLst>
          </pc:spChg>
          <pc:spChg chg="mod">
            <ac:chgData name="Ondrej Svoboda" userId="384012ac-9dc3-482b-8b70-1c6020bb9a1b" providerId="ADAL" clId="{A0F8BB26-9274-4C09-B7A2-0AFF774C6802}" dt="2024-08-14T08:13:55.269" v="7"/>
            <ac:spMkLst>
              <pc:docMk/>
              <pc:sldMasterMk cId="379745071" sldId="2147483660"/>
              <pc:sldLayoutMk cId="1087940400" sldId="2147483668"/>
              <ac:spMk id="3" creationId="{00000000-0000-0000-0000-000000000000}"/>
            </ac:spMkLst>
          </pc:spChg>
          <pc:spChg chg="mod">
            <ac:chgData name="Ondrej Svoboda" userId="384012ac-9dc3-482b-8b70-1c6020bb9a1b" providerId="ADAL" clId="{A0F8BB26-9274-4C09-B7A2-0AFF774C6802}" dt="2024-08-14T08:13:55.269" v="7"/>
            <ac:spMkLst>
              <pc:docMk/>
              <pc:sldMasterMk cId="379745071" sldId="2147483660"/>
              <pc:sldLayoutMk cId="1087940400" sldId="2147483668"/>
              <ac:spMk id="4" creationId="{00000000-0000-0000-0000-000000000000}"/>
            </ac:spMkLst>
          </pc:spChg>
        </pc:sldLayoutChg>
        <pc:sldLayoutChg chg="modSp">
          <pc:chgData name="Ondrej Svoboda" userId="384012ac-9dc3-482b-8b70-1c6020bb9a1b" providerId="ADAL" clId="{A0F8BB26-9274-4C09-B7A2-0AFF774C6802}" dt="2024-08-14T08:13:55.269" v="7"/>
          <pc:sldLayoutMkLst>
            <pc:docMk/>
            <pc:sldMasterMk cId="379745071" sldId="2147483660"/>
            <pc:sldLayoutMk cId="1267257663" sldId="2147483669"/>
          </pc:sldLayoutMkLst>
          <pc:spChg chg="mod">
            <ac:chgData name="Ondrej Svoboda" userId="384012ac-9dc3-482b-8b70-1c6020bb9a1b" providerId="ADAL" clId="{A0F8BB26-9274-4C09-B7A2-0AFF774C6802}" dt="2024-08-14T08:13:55.269" v="7"/>
            <ac:spMkLst>
              <pc:docMk/>
              <pc:sldMasterMk cId="379745071" sldId="2147483660"/>
              <pc:sldLayoutMk cId="1267257663" sldId="2147483669"/>
              <ac:spMk id="2" creationId="{00000000-0000-0000-0000-000000000000}"/>
            </ac:spMkLst>
          </pc:spChg>
          <pc:spChg chg="mod">
            <ac:chgData name="Ondrej Svoboda" userId="384012ac-9dc3-482b-8b70-1c6020bb9a1b" providerId="ADAL" clId="{A0F8BB26-9274-4C09-B7A2-0AFF774C6802}" dt="2024-08-14T08:13:55.269" v="7"/>
            <ac:spMkLst>
              <pc:docMk/>
              <pc:sldMasterMk cId="379745071" sldId="2147483660"/>
              <pc:sldLayoutMk cId="1267257663" sldId="2147483669"/>
              <ac:spMk id="3" creationId="{00000000-0000-0000-0000-000000000000}"/>
            </ac:spMkLst>
          </pc:spChg>
          <pc:spChg chg="mod">
            <ac:chgData name="Ondrej Svoboda" userId="384012ac-9dc3-482b-8b70-1c6020bb9a1b" providerId="ADAL" clId="{A0F8BB26-9274-4C09-B7A2-0AFF774C6802}" dt="2024-08-14T08:13:55.269" v="7"/>
            <ac:spMkLst>
              <pc:docMk/>
              <pc:sldMasterMk cId="379745071" sldId="2147483660"/>
              <pc:sldLayoutMk cId="1267257663" sldId="2147483669"/>
              <ac:spMk id="4" creationId="{00000000-0000-0000-0000-000000000000}"/>
            </ac:spMkLst>
          </pc:spChg>
        </pc:sldLayoutChg>
        <pc:sldLayoutChg chg="modSp">
          <pc:chgData name="Ondrej Svoboda" userId="384012ac-9dc3-482b-8b70-1c6020bb9a1b" providerId="ADAL" clId="{A0F8BB26-9274-4C09-B7A2-0AFF774C6802}" dt="2024-08-14T08:13:55.269" v="7"/>
          <pc:sldLayoutMkLst>
            <pc:docMk/>
            <pc:sldMasterMk cId="379745071" sldId="2147483660"/>
            <pc:sldLayoutMk cId="3586451675" sldId="2147483671"/>
          </pc:sldLayoutMkLst>
          <pc:spChg chg="mod">
            <ac:chgData name="Ondrej Svoboda" userId="384012ac-9dc3-482b-8b70-1c6020bb9a1b" providerId="ADAL" clId="{A0F8BB26-9274-4C09-B7A2-0AFF774C6802}" dt="2024-08-14T08:13:55.269" v="7"/>
            <ac:spMkLst>
              <pc:docMk/>
              <pc:sldMasterMk cId="379745071" sldId="2147483660"/>
              <pc:sldLayoutMk cId="3586451675" sldId="2147483671"/>
              <ac:spMk id="2" creationId="{00000000-0000-0000-0000-000000000000}"/>
            </ac:spMkLst>
          </pc:spChg>
          <pc:spChg chg="mod">
            <ac:chgData name="Ondrej Svoboda" userId="384012ac-9dc3-482b-8b70-1c6020bb9a1b" providerId="ADAL" clId="{A0F8BB26-9274-4C09-B7A2-0AFF774C6802}" dt="2024-08-14T08:13:55.269" v="7"/>
            <ac:spMkLst>
              <pc:docMk/>
              <pc:sldMasterMk cId="379745071" sldId="2147483660"/>
              <pc:sldLayoutMk cId="3586451675" sldId="2147483671"/>
              <ac:spMk id="3" creationId="{00000000-0000-0000-0000-000000000000}"/>
            </ac:spMkLst>
          </pc:spChg>
        </pc:sldLayoutChg>
      </pc:sldMasterChg>
    </pc:docChg>
  </pc:docChgLst>
  <pc:docChgLst>
    <pc:chgData name="Ondrej Svoboda" userId="384012ac-9dc3-482b-8b70-1c6020bb9a1b" providerId="ADAL" clId="{2EA350EB-A521-44EA-BBCD-5C04FB156604}"/>
    <pc:docChg chg="undo custSel addSld delSld modSld modMainMaster">
      <pc:chgData name="Ondrej Svoboda" userId="384012ac-9dc3-482b-8b70-1c6020bb9a1b" providerId="ADAL" clId="{2EA350EB-A521-44EA-BBCD-5C04FB156604}" dt="2024-08-22T15:23:33.039" v="742" actId="164"/>
      <pc:docMkLst>
        <pc:docMk/>
      </pc:docMkLst>
      <pc:sldChg chg="addSp delSp modSp mod">
        <pc:chgData name="Ondrej Svoboda" userId="384012ac-9dc3-482b-8b70-1c6020bb9a1b" providerId="ADAL" clId="{2EA350EB-A521-44EA-BBCD-5C04FB156604}" dt="2024-08-16T14:18:35.399" v="555" actId="1076"/>
        <pc:sldMkLst>
          <pc:docMk/>
          <pc:sldMk cId="433957964" sldId="256"/>
        </pc:sldMkLst>
        <pc:spChg chg="mod">
          <ac:chgData name="Ondrej Svoboda" userId="384012ac-9dc3-482b-8b70-1c6020bb9a1b" providerId="ADAL" clId="{2EA350EB-A521-44EA-BBCD-5C04FB156604}" dt="2024-08-16T14:15:59.424" v="547" actId="164"/>
          <ac:spMkLst>
            <pc:docMk/>
            <pc:sldMk cId="433957964" sldId="256"/>
            <ac:spMk id="8" creationId="{509DAAD2-E3AF-6301-8DB7-3EC2C37AD327}"/>
          </ac:spMkLst>
        </pc:spChg>
        <pc:spChg chg="mod">
          <ac:chgData name="Ondrej Svoboda" userId="384012ac-9dc3-482b-8b70-1c6020bb9a1b" providerId="ADAL" clId="{2EA350EB-A521-44EA-BBCD-5C04FB156604}" dt="2024-08-16T14:15:59.424" v="547" actId="164"/>
          <ac:spMkLst>
            <pc:docMk/>
            <pc:sldMk cId="433957964" sldId="256"/>
            <ac:spMk id="9" creationId="{7B038A6A-1889-C087-1AC8-6B6DAB061637}"/>
          </ac:spMkLst>
        </pc:spChg>
        <pc:spChg chg="mod">
          <ac:chgData name="Ondrej Svoboda" userId="384012ac-9dc3-482b-8b70-1c6020bb9a1b" providerId="ADAL" clId="{2EA350EB-A521-44EA-BBCD-5C04FB156604}" dt="2024-08-16T14:15:59.424" v="547" actId="164"/>
          <ac:spMkLst>
            <pc:docMk/>
            <pc:sldMk cId="433957964" sldId="256"/>
            <ac:spMk id="10" creationId="{E1AA7ABD-58F0-05E0-EFC4-BCDDC34B158E}"/>
          </ac:spMkLst>
        </pc:spChg>
        <pc:spChg chg="del mod">
          <ac:chgData name="Ondrej Svoboda" userId="384012ac-9dc3-482b-8b70-1c6020bb9a1b" providerId="ADAL" clId="{2EA350EB-A521-44EA-BBCD-5C04FB156604}" dt="2024-08-14T08:55:01.703" v="155" actId="478"/>
          <ac:spMkLst>
            <pc:docMk/>
            <pc:sldMk cId="433957964" sldId="256"/>
            <ac:spMk id="11" creationId="{1742DF9D-BAAE-A82A-8B66-462DCCF3310A}"/>
          </ac:spMkLst>
        </pc:spChg>
        <pc:spChg chg="add mod">
          <ac:chgData name="Ondrej Svoboda" userId="384012ac-9dc3-482b-8b70-1c6020bb9a1b" providerId="ADAL" clId="{2EA350EB-A521-44EA-BBCD-5C04FB156604}" dt="2024-08-16T14:15:59.424" v="547" actId="164"/>
          <ac:spMkLst>
            <pc:docMk/>
            <pc:sldMk cId="433957964" sldId="256"/>
            <ac:spMk id="17" creationId="{1F121461-4565-102F-CCA6-A281EA151659}"/>
          </ac:spMkLst>
        </pc:spChg>
        <pc:spChg chg="add mod">
          <ac:chgData name="Ondrej Svoboda" userId="384012ac-9dc3-482b-8b70-1c6020bb9a1b" providerId="ADAL" clId="{2EA350EB-A521-44EA-BBCD-5C04FB156604}" dt="2024-08-16T14:15:59.424" v="547" actId="164"/>
          <ac:spMkLst>
            <pc:docMk/>
            <pc:sldMk cId="433957964" sldId="256"/>
            <ac:spMk id="18" creationId="{26306B0B-AFE7-9E75-7A24-4DF46A2BC16F}"/>
          </ac:spMkLst>
        </pc:spChg>
        <pc:spChg chg="add mod">
          <ac:chgData name="Ondrej Svoboda" userId="384012ac-9dc3-482b-8b70-1c6020bb9a1b" providerId="ADAL" clId="{2EA350EB-A521-44EA-BBCD-5C04FB156604}" dt="2024-08-16T14:15:59.424" v="547" actId="164"/>
          <ac:spMkLst>
            <pc:docMk/>
            <pc:sldMk cId="433957964" sldId="256"/>
            <ac:spMk id="20" creationId="{19351C1B-094D-840D-55BC-7DCFB99252C5}"/>
          </ac:spMkLst>
        </pc:spChg>
        <pc:spChg chg="add mod">
          <ac:chgData name="Ondrej Svoboda" userId="384012ac-9dc3-482b-8b70-1c6020bb9a1b" providerId="ADAL" clId="{2EA350EB-A521-44EA-BBCD-5C04FB156604}" dt="2024-08-16T14:15:59.424" v="547" actId="164"/>
          <ac:spMkLst>
            <pc:docMk/>
            <pc:sldMk cId="433957964" sldId="256"/>
            <ac:spMk id="23" creationId="{722C97B7-273C-E1C6-DBFC-7F3C0B19CD2B}"/>
          </ac:spMkLst>
        </pc:spChg>
        <pc:spChg chg="add mod">
          <ac:chgData name="Ondrej Svoboda" userId="384012ac-9dc3-482b-8b70-1c6020bb9a1b" providerId="ADAL" clId="{2EA350EB-A521-44EA-BBCD-5C04FB156604}" dt="2024-08-16T14:15:59.424" v="547" actId="164"/>
          <ac:spMkLst>
            <pc:docMk/>
            <pc:sldMk cId="433957964" sldId="256"/>
            <ac:spMk id="26" creationId="{EEB906E4-DDC8-B69A-9B67-DFC5AFC094D4}"/>
          </ac:spMkLst>
        </pc:spChg>
        <pc:spChg chg="add mod">
          <ac:chgData name="Ondrej Svoboda" userId="384012ac-9dc3-482b-8b70-1c6020bb9a1b" providerId="ADAL" clId="{2EA350EB-A521-44EA-BBCD-5C04FB156604}" dt="2024-08-16T14:15:59.424" v="547" actId="164"/>
          <ac:spMkLst>
            <pc:docMk/>
            <pc:sldMk cId="433957964" sldId="256"/>
            <ac:spMk id="28" creationId="{7031A451-30BF-AF4C-3688-6C971575A437}"/>
          </ac:spMkLst>
        </pc:spChg>
        <pc:spChg chg="add mod">
          <ac:chgData name="Ondrej Svoboda" userId="384012ac-9dc3-482b-8b70-1c6020bb9a1b" providerId="ADAL" clId="{2EA350EB-A521-44EA-BBCD-5C04FB156604}" dt="2024-08-16T14:15:59.424" v="547" actId="164"/>
          <ac:spMkLst>
            <pc:docMk/>
            <pc:sldMk cId="433957964" sldId="256"/>
            <ac:spMk id="29" creationId="{9E1E0B06-9629-0D63-52D3-76E95F54CF1D}"/>
          </ac:spMkLst>
        </pc:spChg>
        <pc:grpChg chg="add mod">
          <ac:chgData name="Ondrej Svoboda" userId="384012ac-9dc3-482b-8b70-1c6020bb9a1b" providerId="ADAL" clId="{2EA350EB-A521-44EA-BBCD-5C04FB156604}" dt="2024-08-16T14:18:35.399" v="555" actId="1076"/>
          <ac:grpSpMkLst>
            <pc:docMk/>
            <pc:sldMk cId="433957964" sldId="256"/>
            <ac:grpSpMk id="2" creationId="{C082C5A0-BCF5-3B90-0373-D164550E1F9C}"/>
          </ac:grpSpMkLst>
        </pc:grpChg>
        <pc:picChg chg="add mod ord">
          <ac:chgData name="Ondrej Svoboda" userId="384012ac-9dc3-482b-8b70-1c6020bb9a1b" providerId="ADAL" clId="{2EA350EB-A521-44EA-BBCD-5C04FB156604}" dt="2024-08-16T14:15:59.424" v="547" actId="164"/>
          <ac:picMkLst>
            <pc:docMk/>
            <pc:sldMk cId="433957964" sldId="256"/>
            <ac:picMk id="3" creationId="{90B8B72B-9D01-70B5-85C2-10AEFDE8E9A3}"/>
          </ac:picMkLst>
        </pc:picChg>
        <pc:picChg chg="del">
          <ac:chgData name="Ondrej Svoboda" userId="384012ac-9dc3-482b-8b70-1c6020bb9a1b" providerId="ADAL" clId="{2EA350EB-A521-44EA-BBCD-5C04FB156604}" dt="2024-08-14T08:24:39.323" v="1" actId="478"/>
          <ac:picMkLst>
            <pc:docMk/>
            <pc:sldMk cId="433957964" sldId="256"/>
            <ac:picMk id="7" creationId="{E5B9F3F7-4053-EE50-7DA7-EEA850710090}"/>
          </ac:picMkLst>
        </pc:picChg>
        <pc:cxnChg chg="add mod">
          <ac:chgData name="Ondrej Svoboda" userId="384012ac-9dc3-482b-8b70-1c6020bb9a1b" providerId="ADAL" clId="{2EA350EB-A521-44EA-BBCD-5C04FB156604}" dt="2024-08-16T14:15:59.424" v="547" actId="164"/>
          <ac:cxnSpMkLst>
            <pc:docMk/>
            <pc:sldMk cId="433957964" sldId="256"/>
            <ac:cxnSpMk id="5" creationId="{22C47712-A212-2B50-93D8-8BC07DEAE859}"/>
          </ac:cxnSpMkLst>
        </pc:cxnChg>
        <pc:cxnChg chg="add del mod">
          <ac:chgData name="Ondrej Svoboda" userId="384012ac-9dc3-482b-8b70-1c6020bb9a1b" providerId="ADAL" clId="{2EA350EB-A521-44EA-BBCD-5C04FB156604}" dt="2024-08-14T08:52:00.160" v="88" actId="478"/>
          <ac:cxnSpMkLst>
            <pc:docMk/>
            <pc:sldMk cId="433957964" sldId="256"/>
            <ac:cxnSpMk id="6" creationId="{844CEBAE-1B44-C432-F49C-46C093E068F9}"/>
          </ac:cxnSpMkLst>
        </pc:cxnChg>
        <pc:cxnChg chg="add mod">
          <ac:chgData name="Ondrej Svoboda" userId="384012ac-9dc3-482b-8b70-1c6020bb9a1b" providerId="ADAL" clId="{2EA350EB-A521-44EA-BBCD-5C04FB156604}" dt="2024-08-16T14:15:59.424" v="547" actId="164"/>
          <ac:cxnSpMkLst>
            <pc:docMk/>
            <pc:sldMk cId="433957964" sldId="256"/>
            <ac:cxnSpMk id="7" creationId="{C2081C24-EA32-2ECF-8445-1A41067A11AF}"/>
          </ac:cxnSpMkLst>
        </pc:cxnChg>
        <pc:cxnChg chg="del mod">
          <ac:chgData name="Ondrej Svoboda" userId="384012ac-9dc3-482b-8b70-1c6020bb9a1b" providerId="ADAL" clId="{2EA350EB-A521-44EA-BBCD-5C04FB156604}" dt="2024-08-14T08:51:21.544" v="64" actId="478"/>
          <ac:cxnSpMkLst>
            <pc:docMk/>
            <pc:sldMk cId="433957964" sldId="256"/>
            <ac:cxnSpMk id="13" creationId="{1C9003C7-364F-54C4-2F01-F10A9435EE4A}"/>
          </ac:cxnSpMkLst>
        </pc:cxnChg>
        <pc:cxnChg chg="mod">
          <ac:chgData name="Ondrej Svoboda" userId="384012ac-9dc3-482b-8b70-1c6020bb9a1b" providerId="ADAL" clId="{2EA350EB-A521-44EA-BBCD-5C04FB156604}" dt="2024-08-16T14:15:59.424" v="547" actId="164"/>
          <ac:cxnSpMkLst>
            <pc:docMk/>
            <pc:sldMk cId="433957964" sldId="256"/>
            <ac:cxnSpMk id="15" creationId="{7185DD97-9C70-D046-F597-25E313BA1BDF}"/>
          </ac:cxnSpMkLst>
        </pc:cxnChg>
        <pc:cxnChg chg="add mod">
          <ac:chgData name="Ondrej Svoboda" userId="384012ac-9dc3-482b-8b70-1c6020bb9a1b" providerId="ADAL" clId="{2EA350EB-A521-44EA-BBCD-5C04FB156604}" dt="2024-08-16T14:15:59.424" v="547" actId="164"/>
          <ac:cxnSpMkLst>
            <pc:docMk/>
            <pc:sldMk cId="433957964" sldId="256"/>
            <ac:cxnSpMk id="16" creationId="{B7E4B8C2-1867-2B9D-C75A-114DF68E65B0}"/>
          </ac:cxnSpMkLst>
        </pc:cxnChg>
        <pc:cxnChg chg="del mod">
          <ac:chgData name="Ondrej Svoboda" userId="384012ac-9dc3-482b-8b70-1c6020bb9a1b" providerId="ADAL" clId="{2EA350EB-A521-44EA-BBCD-5C04FB156604}" dt="2024-08-14T08:55:03.534" v="156" actId="478"/>
          <ac:cxnSpMkLst>
            <pc:docMk/>
            <pc:sldMk cId="433957964" sldId="256"/>
            <ac:cxnSpMk id="19" creationId="{6DADCEEC-49E3-AA37-524D-B2D9C8EF4A8C}"/>
          </ac:cxnSpMkLst>
        </pc:cxnChg>
        <pc:cxnChg chg="add mod ord">
          <ac:chgData name="Ondrej Svoboda" userId="384012ac-9dc3-482b-8b70-1c6020bb9a1b" providerId="ADAL" clId="{2EA350EB-A521-44EA-BBCD-5C04FB156604}" dt="2024-08-16T14:15:59.424" v="547" actId="164"/>
          <ac:cxnSpMkLst>
            <pc:docMk/>
            <pc:sldMk cId="433957964" sldId="256"/>
            <ac:cxnSpMk id="21" creationId="{9F23ED25-62BC-1FDC-710B-ABD799ECE454}"/>
          </ac:cxnSpMkLst>
        </pc:cxnChg>
        <pc:cxnChg chg="del mod">
          <ac:chgData name="Ondrej Svoboda" userId="384012ac-9dc3-482b-8b70-1c6020bb9a1b" providerId="ADAL" clId="{2EA350EB-A521-44EA-BBCD-5C04FB156604}" dt="2024-08-14T08:47:21.522" v="25" actId="478"/>
          <ac:cxnSpMkLst>
            <pc:docMk/>
            <pc:sldMk cId="433957964" sldId="256"/>
            <ac:cxnSpMk id="22" creationId="{A1A56B33-A3B3-C860-DC5B-E9CD65460766}"/>
          </ac:cxnSpMkLst>
        </pc:cxnChg>
        <pc:cxnChg chg="add mod">
          <ac:chgData name="Ondrej Svoboda" userId="384012ac-9dc3-482b-8b70-1c6020bb9a1b" providerId="ADAL" clId="{2EA350EB-A521-44EA-BBCD-5C04FB156604}" dt="2024-08-16T14:15:59.424" v="547" actId="164"/>
          <ac:cxnSpMkLst>
            <pc:docMk/>
            <pc:sldMk cId="433957964" sldId="256"/>
            <ac:cxnSpMk id="24" creationId="{3A8CAA08-475C-0C72-2009-F579D907049F}"/>
          </ac:cxnSpMkLst>
        </pc:cxnChg>
        <pc:cxnChg chg="mod ord">
          <ac:chgData name="Ondrej Svoboda" userId="384012ac-9dc3-482b-8b70-1c6020bb9a1b" providerId="ADAL" clId="{2EA350EB-A521-44EA-BBCD-5C04FB156604}" dt="2024-08-16T14:15:59.424" v="547" actId="164"/>
          <ac:cxnSpMkLst>
            <pc:docMk/>
            <pc:sldMk cId="433957964" sldId="256"/>
            <ac:cxnSpMk id="27" creationId="{2D5134C9-7B71-B246-9585-24C9ACF6E4BE}"/>
          </ac:cxnSpMkLst>
        </pc:cxnChg>
      </pc:sldChg>
      <pc:sldChg chg="del">
        <pc:chgData name="Ondrej Svoboda" userId="384012ac-9dc3-482b-8b70-1c6020bb9a1b" providerId="ADAL" clId="{2EA350EB-A521-44EA-BBCD-5C04FB156604}" dt="2024-08-14T08:24:37.925" v="0" actId="47"/>
        <pc:sldMkLst>
          <pc:docMk/>
          <pc:sldMk cId="1380497403" sldId="257"/>
        </pc:sldMkLst>
      </pc:sldChg>
      <pc:sldChg chg="addSp delSp modSp new mod">
        <pc:chgData name="Ondrej Svoboda" userId="384012ac-9dc3-482b-8b70-1c6020bb9a1b" providerId="ADAL" clId="{2EA350EB-A521-44EA-BBCD-5C04FB156604}" dt="2024-08-16T14:18:32.920" v="553" actId="1076"/>
        <pc:sldMkLst>
          <pc:docMk/>
          <pc:sldMk cId="2855349823" sldId="257"/>
        </pc:sldMkLst>
        <pc:spChg chg="del">
          <ac:chgData name="Ondrej Svoboda" userId="384012ac-9dc3-482b-8b70-1c6020bb9a1b" providerId="ADAL" clId="{2EA350EB-A521-44EA-BBCD-5C04FB156604}" dt="2024-08-14T13:40:35.344" v="204" actId="478"/>
          <ac:spMkLst>
            <pc:docMk/>
            <pc:sldMk cId="2855349823" sldId="257"/>
            <ac:spMk id="2" creationId="{E6154929-761C-CA9E-033A-A56051CF098C}"/>
          </ac:spMkLst>
        </pc:spChg>
        <pc:spChg chg="del">
          <ac:chgData name="Ondrej Svoboda" userId="384012ac-9dc3-482b-8b70-1c6020bb9a1b" providerId="ADAL" clId="{2EA350EB-A521-44EA-BBCD-5C04FB156604}" dt="2024-08-14T13:40:36.510" v="205" actId="478"/>
          <ac:spMkLst>
            <pc:docMk/>
            <pc:sldMk cId="2855349823" sldId="257"/>
            <ac:spMk id="3" creationId="{0C1D16CB-76A3-837B-A061-58AC7C4C8D9D}"/>
          </ac:spMkLst>
        </pc:spChg>
        <pc:spChg chg="add mod">
          <ac:chgData name="Ondrej Svoboda" userId="384012ac-9dc3-482b-8b70-1c6020bb9a1b" providerId="ADAL" clId="{2EA350EB-A521-44EA-BBCD-5C04FB156604}" dt="2024-08-16T14:17:17.304" v="548" actId="164"/>
          <ac:spMkLst>
            <pc:docMk/>
            <pc:sldMk cId="2855349823" sldId="257"/>
            <ac:spMk id="7" creationId="{946371F2-DCAD-C0E9-1C40-BBE50537B0CF}"/>
          </ac:spMkLst>
        </pc:spChg>
        <pc:spChg chg="add mod">
          <ac:chgData name="Ondrej Svoboda" userId="384012ac-9dc3-482b-8b70-1c6020bb9a1b" providerId="ADAL" clId="{2EA350EB-A521-44EA-BBCD-5C04FB156604}" dt="2024-08-16T14:17:17.304" v="548" actId="164"/>
          <ac:spMkLst>
            <pc:docMk/>
            <pc:sldMk cId="2855349823" sldId="257"/>
            <ac:spMk id="8" creationId="{106C631D-6D1D-1D15-A2C4-99D1BFB5BD4A}"/>
          </ac:spMkLst>
        </pc:spChg>
        <pc:grpChg chg="add mod">
          <ac:chgData name="Ondrej Svoboda" userId="384012ac-9dc3-482b-8b70-1c6020bb9a1b" providerId="ADAL" clId="{2EA350EB-A521-44EA-BBCD-5C04FB156604}" dt="2024-08-16T14:18:32.920" v="553" actId="1076"/>
          <ac:grpSpMkLst>
            <pc:docMk/>
            <pc:sldMk cId="2855349823" sldId="257"/>
            <ac:grpSpMk id="2" creationId="{98E1D800-7F46-7817-DC19-14EDC7658DCC}"/>
          </ac:grpSpMkLst>
        </pc:grpChg>
        <pc:picChg chg="add mod">
          <ac:chgData name="Ondrej Svoboda" userId="384012ac-9dc3-482b-8b70-1c6020bb9a1b" providerId="ADAL" clId="{2EA350EB-A521-44EA-BBCD-5C04FB156604}" dt="2024-08-16T14:17:17.304" v="548" actId="164"/>
          <ac:picMkLst>
            <pc:docMk/>
            <pc:sldMk cId="2855349823" sldId="257"/>
            <ac:picMk id="5" creationId="{2F77EFD4-E23B-FBC3-617C-10DFEC46BC84}"/>
          </ac:picMkLst>
        </pc:picChg>
        <pc:cxnChg chg="add mod">
          <ac:chgData name="Ondrej Svoboda" userId="384012ac-9dc3-482b-8b70-1c6020bb9a1b" providerId="ADAL" clId="{2EA350EB-A521-44EA-BBCD-5C04FB156604}" dt="2024-08-16T14:17:17.304" v="548" actId="164"/>
          <ac:cxnSpMkLst>
            <pc:docMk/>
            <pc:sldMk cId="2855349823" sldId="257"/>
            <ac:cxnSpMk id="6" creationId="{81BDD5CD-611B-D60B-4A30-53A55BCEC5D8}"/>
          </ac:cxnSpMkLst>
        </pc:cxnChg>
        <pc:cxnChg chg="add mod">
          <ac:chgData name="Ondrej Svoboda" userId="384012ac-9dc3-482b-8b70-1c6020bb9a1b" providerId="ADAL" clId="{2EA350EB-A521-44EA-BBCD-5C04FB156604}" dt="2024-08-16T14:17:17.304" v="548" actId="164"/>
          <ac:cxnSpMkLst>
            <pc:docMk/>
            <pc:sldMk cId="2855349823" sldId="257"/>
            <ac:cxnSpMk id="9" creationId="{0F7A4F04-DB13-9BD3-EA1B-6B804DCB22D3}"/>
          </ac:cxnSpMkLst>
        </pc:cxnChg>
      </pc:sldChg>
      <pc:sldChg chg="addSp delSp modSp new del mod">
        <pc:chgData name="Ondrej Svoboda" userId="384012ac-9dc3-482b-8b70-1c6020bb9a1b" providerId="ADAL" clId="{2EA350EB-A521-44EA-BBCD-5C04FB156604}" dt="2024-08-14T09:04:17.326" v="202" actId="47"/>
        <pc:sldMkLst>
          <pc:docMk/>
          <pc:sldMk cId="4002289213" sldId="257"/>
        </pc:sldMkLst>
        <pc:spChg chg="del mod">
          <ac:chgData name="Ondrej Svoboda" userId="384012ac-9dc3-482b-8b70-1c6020bb9a1b" providerId="ADAL" clId="{2EA350EB-A521-44EA-BBCD-5C04FB156604}" dt="2024-08-14T08:24:54.749" v="5" actId="478"/>
          <ac:spMkLst>
            <pc:docMk/>
            <pc:sldMk cId="4002289213" sldId="257"/>
            <ac:spMk id="2" creationId="{0B071788-0E12-A571-9C1F-18FB83DE399D}"/>
          </ac:spMkLst>
        </pc:spChg>
        <pc:spChg chg="del mod">
          <ac:chgData name="Ondrej Svoboda" userId="384012ac-9dc3-482b-8b70-1c6020bb9a1b" providerId="ADAL" clId="{2EA350EB-A521-44EA-BBCD-5C04FB156604}" dt="2024-08-14T08:24:53.500" v="4" actId="478"/>
          <ac:spMkLst>
            <pc:docMk/>
            <pc:sldMk cId="4002289213" sldId="257"/>
            <ac:spMk id="3" creationId="{703362F7-4BF2-D2E7-F6B6-08359A296239}"/>
          </ac:spMkLst>
        </pc:spChg>
        <pc:picChg chg="add mod">
          <ac:chgData name="Ondrej Svoboda" userId="384012ac-9dc3-482b-8b70-1c6020bb9a1b" providerId="ADAL" clId="{2EA350EB-A521-44EA-BBCD-5C04FB156604}" dt="2024-08-14T08:25:01.541" v="8" actId="962"/>
          <ac:picMkLst>
            <pc:docMk/>
            <pc:sldMk cId="4002289213" sldId="257"/>
            <ac:picMk id="5" creationId="{6F628CB1-9155-CA38-E286-C2EADF2EFEA8}"/>
          </ac:picMkLst>
        </pc:picChg>
      </pc:sldChg>
      <pc:sldChg chg="addSp delSp modSp new mod">
        <pc:chgData name="Ondrej Svoboda" userId="384012ac-9dc3-482b-8b70-1c6020bb9a1b" providerId="ADAL" clId="{2EA350EB-A521-44EA-BBCD-5C04FB156604}" dt="2024-08-20T15:16:03.613" v="663" actId="1076"/>
        <pc:sldMkLst>
          <pc:docMk/>
          <pc:sldMk cId="3793454186" sldId="258"/>
        </pc:sldMkLst>
        <pc:spChg chg="del">
          <ac:chgData name="Ondrej Svoboda" userId="384012ac-9dc3-482b-8b70-1c6020bb9a1b" providerId="ADAL" clId="{2EA350EB-A521-44EA-BBCD-5C04FB156604}" dt="2024-08-14T14:52:04.758" v="240" actId="478"/>
          <ac:spMkLst>
            <pc:docMk/>
            <pc:sldMk cId="3793454186" sldId="258"/>
            <ac:spMk id="2" creationId="{97CCE78C-02DF-443D-891A-53767E5436DB}"/>
          </ac:spMkLst>
        </pc:spChg>
        <pc:spChg chg="del">
          <ac:chgData name="Ondrej Svoboda" userId="384012ac-9dc3-482b-8b70-1c6020bb9a1b" providerId="ADAL" clId="{2EA350EB-A521-44EA-BBCD-5C04FB156604}" dt="2024-08-14T14:51:57.818" v="236"/>
          <ac:spMkLst>
            <pc:docMk/>
            <pc:sldMk cId="3793454186" sldId="258"/>
            <ac:spMk id="3" creationId="{AB46FCA0-97DE-2F60-B677-4C75643EC315}"/>
          </ac:spMkLst>
        </pc:spChg>
        <pc:spChg chg="add mod topLvl">
          <ac:chgData name="Ondrej Svoboda" userId="384012ac-9dc3-482b-8b70-1c6020bb9a1b" providerId="ADAL" clId="{2EA350EB-A521-44EA-BBCD-5C04FB156604}" dt="2024-08-16T14:20:30.375" v="583" actId="164"/>
          <ac:spMkLst>
            <pc:docMk/>
            <pc:sldMk cId="3793454186" sldId="258"/>
            <ac:spMk id="6" creationId="{D4184757-674E-8A6F-9F65-9B97CC4798DE}"/>
          </ac:spMkLst>
        </pc:spChg>
        <pc:spChg chg="add del mod">
          <ac:chgData name="Ondrej Svoboda" userId="384012ac-9dc3-482b-8b70-1c6020bb9a1b" providerId="ADAL" clId="{2EA350EB-A521-44EA-BBCD-5C04FB156604}" dt="2024-08-16T14:20:00.533" v="571" actId="478"/>
          <ac:spMkLst>
            <pc:docMk/>
            <pc:sldMk cId="3793454186" sldId="258"/>
            <ac:spMk id="7" creationId="{1A7BF402-139F-21C2-683D-55F06ABCC40D}"/>
          </ac:spMkLst>
        </pc:spChg>
        <pc:spChg chg="add del mod">
          <ac:chgData name="Ondrej Svoboda" userId="384012ac-9dc3-482b-8b70-1c6020bb9a1b" providerId="ADAL" clId="{2EA350EB-A521-44EA-BBCD-5C04FB156604}" dt="2024-08-14T15:01:11.162" v="350" actId="478"/>
          <ac:spMkLst>
            <pc:docMk/>
            <pc:sldMk cId="3793454186" sldId="258"/>
            <ac:spMk id="7" creationId="{21FF08EC-C8A5-757B-E00E-AE10EC77B8D2}"/>
          </ac:spMkLst>
        </pc:spChg>
        <pc:spChg chg="add mod topLvl">
          <ac:chgData name="Ondrej Svoboda" userId="384012ac-9dc3-482b-8b70-1c6020bb9a1b" providerId="ADAL" clId="{2EA350EB-A521-44EA-BBCD-5C04FB156604}" dt="2024-08-16T14:20:30.375" v="583" actId="164"/>
          <ac:spMkLst>
            <pc:docMk/>
            <pc:sldMk cId="3793454186" sldId="258"/>
            <ac:spMk id="10" creationId="{07A014BF-E35E-48CE-4262-4357A1A4D410}"/>
          </ac:spMkLst>
        </pc:spChg>
        <pc:spChg chg="add mod topLvl">
          <ac:chgData name="Ondrej Svoboda" userId="384012ac-9dc3-482b-8b70-1c6020bb9a1b" providerId="ADAL" clId="{2EA350EB-A521-44EA-BBCD-5C04FB156604}" dt="2024-08-16T14:20:30.375" v="583" actId="164"/>
          <ac:spMkLst>
            <pc:docMk/>
            <pc:sldMk cId="3793454186" sldId="258"/>
            <ac:spMk id="17" creationId="{99715900-BE80-97D2-7E69-4B1AD95764C5}"/>
          </ac:spMkLst>
        </pc:spChg>
        <pc:spChg chg="add mod topLvl">
          <ac:chgData name="Ondrej Svoboda" userId="384012ac-9dc3-482b-8b70-1c6020bb9a1b" providerId="ADAL" clId="{2EA350EB-A521-44EA-BBCD-5C04FB156604}" dt="2024-08-16T14:20:30.375" v="583" actId="164"/>
          <ac:spMkLst>
            <pc:docMk/>
            <pc:sldMk cId="3793454186" sldId="258"/>
            <ac:spMk id="19" creationId="{2C4AC214-3986-7788-8212-0C98FE4C9B26}"/>
          </ac:spMkLst>
        </pc:spChg>
        <pc:grpChg chg="add del mod">
          <ac:chgData name="Ondrej Svoboda" userId="384012ac-9dc3-482b-8b70-1c6020bb9a1b" providerId="ADAL" clId="{2EA350EB-A521-44EA-BBCD-5C04FB156604}" dt="2024-08-16T14:19:11.962" v="565" actId="165"/>
          <ac:grpSpMkLst>
            <pc:docMk/>
            <pc:sldMk cId="3793454186" sldId="258"/>
            <ac:grpSpMk id="2" creationId="{F3963326-87EB-91B6-F6C0-418A504C5930}"/>
          </ac:grpSpMkLst>
        </pc:grpChg>
        <pc:grpChg chg="add del mod">
          <ac:chgData name="Ondrej Svoboda" userId="384012ac-9dc3-482b-8b70-1c6020bb9a1b" providerId="ADAL" clId="{2EA350EB-A521-44EA-BBCD-5C04FB156604}" dt="2024-08-16T14:19:30.475" v="569" actId="165"/>
          <ac:grpSpMkLst>
            <pc:docMk/>
            <pc:sldMk cId="3793454186" sldId="258"/>
            <ac:grpSpMk id="3" creationId="{1B02F23A-19A5-0F35-2181-BF74E6F546EA}"/>
          </ac:grpSpMkLst>
        </pc:grpChg>
        <pc:grpChg chg="add mod">
          <ac:chgData name="Ondrej Svoboda" userId="384012ac-9dc3-482b-8b70-1c6020bb9a1b" providerId="ADAL" clId="{2EA350EB-A521-44EA-BBCD-5C04FB156604}" dt="2024-08-20T15:16:03.613" v="663" actId="1076"/>
          <ac:grpSpMkLst>
            <pc:docMk/>
            <pc:sldMk cId="3793454186" sldId="258"/>
            <ac:grpSpMk id="16" creationId="{08049B6C-0BE6-4460-D3CD-8C904010F730}"/>
          </ac:grpSpMkLst>
        </pc:grpChg>
        <pc:picChg chg="add del mod">
          <ac:chgData name="Ondrej Svoboda" userId="384012ac-9dc3-482b-8b70-1c6020bb9a1b" providerId="ADAL" clId="{2EA350EB-A521-44EA-BBCD-5C04FB156604}" dt="2024-08-16T14:19:56.751" v="570" actId="478"/>
          <ac:picMkLst>
            <pc:docMk/>
            <pc:sldMk cId="3793454186" sldId="258"/>
            <ac:picMk id="5" creationId="{B84A7A69-D730-E057-AAF1-CD32ABBACD26}"/>
          </ac:picMkLst>
        </pc:picChg>
        <pc:picChg chg="add mod">
          <ac:chgData name="Ondrej Svoboda" userId="384012ac-9dc3-482b-8b70-1c6020bb9a1b" providerId="ADAL" clId="{2EA350EB-A521-44EA-BBCD-5C04FB156604}" dt="2024-08-16T14:20:09.614" v="576"/>
          <ac:picMkLst>
            <pc:docMk/>
            <pc:sldMk cId="3793454186" sldId="258"/>
            <ac:picMk id="12" creationId="{F16978FB-B5A4-0E23-098B-FBB4FADD7A64}"/>
          </ac:picMkLst>
        </pc:picChg>
        <pc:picChg chg="add mod ord">
          <ac:chgData name="Ondrej Svoboda" userId="384012ac-9dc3-482b-8b70-1c6020bb9a1b" providerId="ADAL" clId="{2EA350EB-A521-44EA-BBCD-5C04FB156604}" dt="2024-08-16T14:20:30.375" v="583" actId="164"/>
          <ac:picMkLst>
            <pc:docMk/>
            <pc:sldMk cId="3793454186" sldId="258"/>
            <ac:picMk id="15" creationId="{22BFA4B9-36DA-FCA5-AB03-4DC2296097E2}"/>
          </ac:picMkLst>
        </pc:picChg>
        <pc:cxnChg chg="add del mod">
          <ac:chgData name="Ondrej Svoboda" userId="384012ac-9dc3-482b-8b70-1c6020bb9a1b" providerId="ADAL" clId="{2EA350EB-A521-44EA-BBCD-5C04FB156604}" dt="2024-08-14T15:01:10.395" v="349" actId="478"/>
          <ac:cxnSpMkLst>
            <pc:docMk/>
            <pc:sldMk cId="3793454186" sldId="258"/>
            <ac:cxnSpMk id="8" creationId="{1981844D-2869-B167-E2DD-F1164EA0EDFD}"/>
          </ac:cxnSpMkLst>
        </pc:cxnChg>
        <pc:cxnChg chg="add mod topLvl">
          <ac:chgData name="Ondrej Svoboda" userId="384012ac-9dc3-482b-8b70-1c6020bb9a1b" providerId="ADAL" clId="{2EA350EB-A521-44EA-BBCD-5C04FB156604}" dt="2024-08-16T14:20:30.375" v="583" actId="164"/>
          <ac:cxnSpMkLst>
            <pc:docMk/>
            <pc:sldMk cId="3793454186" sldId="258"/>
            <ac:cxnSpMk id="9" creationId="{A67D1D12-0920-A229-27ED-7513C0F5D8E0}"/>
          </ac:cxnSpMkLst>
        </pc:cxnChg>
        <pc:cxnChg chg="add mod topLvl">
          <ac:chgData name="Ondrej Svoboda" userId="384012ac-9dc3-482b-8b70-1c6020bb9a1b" providerId="ADAL" clId="{2EA350EB-A521-44EA-BBCD-5C04FB156604}" dt="2024-08-16T14:20:30.375" v="583" actId="164"/>
          <ac:cxnSpMkLst>
            <pc:docMk/>
            <pc:sldMk cId="3793454186" sldId="258"/>
            <ac:cxnSpMk id="11" creationId="{66C2EDD2-F61E-E7F6-751D-9B62A7891717}"/>
          </ac:cxnSpMkLst>
        </pc:cxnChg>
        <pc:cxnChg chg="add mod topLvl">
          <ac:chgData name="Ondrej Svoboda" userId="384012ac-9dc3-482b-8b70-1c6020bb9a1b" providerId="ADAL" clId="{2EA350EB-A521-44EA-BBCD-5C04FB156604}" dt="2024-08-16T14:20:30.375" v="583" actId="164"/>
          <ac:cxnSpMkLst>
            <pc:docMk/>
            <pc:sldMk cId="3793454186" sldId="258"/>
            <ac:cxnSpMk id="14" creationId="{C7EF4348-3B46-19B0-4D1F-D620D1C8283E}"/>
          </ac:cxnSpMkLst>
        </pc:cxnChg>
        <pc:cxnChg chg="add mod topLvl">
          <ac:chgData name="Ondrej Svoboda" userId="384012ac-9dc3-482b-8b70-1c6020bb9a1b" providerId="ADAL" clId="{2EA350EB-A521-44EA-BBCD-5C04FB156604}" dt="2024-08-16T14:20:30.375" v="583" actId="164"/>
          <ac:cxnSpMkLst>
            <pc:docMk/>
            <pc:sldMk cId="3793454186" sldId="258"/>
            <ac:cxnSpMk id="18" creationId="{54275BB6-C713-2399-D2E1-2215A7C930AC}"/>
          </ac:cxnSpMkLst>
        </pc:cxnChg>
      </pc:sldChg>
      <pc:sldChg chg="addSp delSp modSp new mod">
        <pc:chgData name="Ondrej Svoboda" userId="384012ac-9dc3-482b-8b70-1c6020bb9a1b" providerId="ADAL" clId="{2EA350EB-A521-44EA-BBCD-5C04FB156604}" dt="2024-08-16T14:18:37.271" v="557" actId="1076"/>
        <pc:sldMkLst>
          <pc:docMk/>
          <pc:sldMk cId="1554654117" sldId="259"/>
        </pc:sldMkLst>
        <pc:spChg chg="del">
          <ac:chgData name="Ondrej Svoboda" userId="384012ac-9dc3-482b-8b70-1c6020bb9a1b" providerId="ADAL" clId="{2EA350EB-A521-44EA-BBCD-5C04FB156604}" dt="2024-08-16T08:13:12.172" v="352" actId="478"/>
          <ac:spMkLst>
            <pc:docMk/>
            <pc:sldMk cId="1554654117" sldId="259"/>
            <ac:spMk id="2" creationId="{6F381A68-D3CE-40D4-F4D1-CE8E6DA879FB}"/>
          </ac:spMkLst>
        </pc:spChg>
        <pc:spChg chg="del">
          <ac:chgData name="Ondrej Svoboda" userId="384012ac-9dc3-482b-8b70-1c6020bb9a1b" providerId="ADAL" clId="{2EA350EB-A521-44EA-BBCD-5C04FB156604}" dt="2024-08-16T08:13:12.172" v="352" actId="478"/>
          <ac:spMkLst>
            <pc:docMk/>
            <pc:sldMk cId="1554654117" sldId="259"/>
            <ac:spMk id="3" creationId="{21A70132-9457-F14B-E54B-79615DCB0B5B}"/>
          </ac:spMkLst>
        </pc:spChg>
        <pc:spChg chg="add mod">
          <ac:chgData name="Ondrej Svoboda" userId="384012ac-9dc3-482b-8b70-1c6020bb9a1b" providerId="ADAL" clId="{2EA350EB-A521-44EA-BBCD-5C04FB156604}" dt="2024-08-16T14:14:44.289" v="544" actId="164"/>
          <ac:spMkLst>
            <pc:docMk/>
            <pc:sldMk cId="1554654117" sldId="259"/>
            <ac:spMk id="6" creationId="{48CD5587-46E9-AFA3-0FF2-736F594C80E1}"/>
          </ac:spMkLst>
        </pc:spChg>
        <pc:spChg chg="add mod">
          <ac:chgData name="Ondrej Svoboda" userId="384012ac-9dc3-482b-8b70-1c6020bb9a1b" providerId="ADAL" clId="{2EA350EB-A521-44EA-BBCD-5C04FB156604}" dt="2024-08-16T14:14:44.289" v="544" actId="164"/>
          <ac:spMkLst>
            <pc:docMk/>
            <pc:sldMk cId="1554654117" sldId="259"/>
            <ac:spMk id="8" creationId="{5A2F560F-368E-0029-D286-B2E46103DD2A}"/>
          </ac:spMkLst>
        </pc:spChg>
        <pc:spChg chg="add mod">
          <ac:chgData name="Ondrej Svoboda" userId="384012ac-9dc3-482b-8b70-1c6020bb9a1b" providerId="ADAL" clId="{2EA350EB-A521-44EA-BBCD-5C04FB156604}" dt="2024-08-16T14:14:44.289" v="544" actId="164"/>
          <ac:spMkLst>
            <pc:docMk/>
            <pc:sldMk cId="1554654117" sldId="259"/>
            <ac:spMk id="11" creationId="{4D4D4528-645B-6436-26BC-7A522E9D032E}"/>
          </ac:spMkLst>
        </pc:spChg>
        <pc:spChg chg="add mod">
          <ac:chgData name="Ondrej Svoboda" userId="384012ac-9dc3-482b-8b70-1c6020bb9a1b" providerId="ADAL" clId="{2EA350EB-A521-44EA-BBCD-5C04FB156604}" dt="2024-08-16T14:14:44.289" v="544" actId="164"/>
          <ac:spMkLst>
            <pc:docMk/>
            <pc:sldMk cId="1554654117" sldId="259"/>
            <ac:spMk id="12" creationId="{D1DB1C3D-456E-59A2-0625-C571C457F219}"/>
          </ac:spMkLst>
        </pc:spChg>
        <pc:grpChg chg="add mod">
          <ac:chgData name="Ondrej Svoboda" userId="384012ac-9dc3-482b-8b70-1c6020bb9a1b" providerId="ADAL" clId="{2EA350EB-A521-44EA-BBCD-5C04FB156604}" dt="2024-08-16T14:18:37.271" v="557" actId="1076"/>
          <ac:grpSpMkLst>
            <pc:docMk/>
            <pc:sldMk cId="1554654117" sldId="259"/>
            <ac:grpSpMk id="2" creationId="{975452B5-2DCA-73E1-5BDE-48C5DB72E280}"/>
          </ac:grpSpMkLst>
        </pc:grpChg>
        <pc:picChg chg="add mod">
          <ac:chgData name="Ondrej Svoboda" userId="384012ac-9dc3-482b-8b70-1c6020bb9a1b" providerId="ADAL" clId="{2EA350EB-A521-44EA-BBCD-5C04FB156604}" dt="2024-08-16T14:14:44.289" v="544" actId="164"/>
          <ac:picMkLst>
            <pc:docMk/>
            <pc:sldMk cId="1554654117" sldId="259"/>
            <ac:picMk id="5" creationId="{21CDC8E6-B125-847E-8F2C-90F1B131B48A}"/>
          </ac:picMkLst>
        </pc:picChg>
        <pc:cxnChg chg="add mod">
          <ac:chgData name="Ondrej Svoboda" userId="384012ac-9dc3-482b-8b70-1c6020bb9a1b" providerId="ADAL" clId="{2EA350EB-A521-44EA-BBCD-5C04FB156604}" dt="2024-08-16T14:14:44.289" v="544" actId="164"/>
          <ac:cxnSpMkLst>
            <pc:docMk/>
            <pc:sldMk cId="1554654117" sldId="259"/>
            <ac:cxnSpMk id="7" creationId="{753BAF38-2933-6712-B439-D05659164337}"/>
          </ac:cxnSpMkLst>
        </pc:cxnChg>
        <pc:cxnChg chg="add mod">
          <ac:chgData name="Ondrej Svoboda" userId="384012ac-9dc3-482b-8b70-1c6020bb9a1b" providerId="ADAL" clId="{2EA350EB-A521-44EA-BBCD-5C04FB156604}" dt="2024-08-16T14:14:44.289" v="544" actId="164"/>
          <ac:cxnSpMkLst>
            <pc:docMk/>
            <pc:sldMk cId="1554654117" sldId="259"/>
            <ac:cxnSpMk id="9" creationId="{3C30B0F6-1025-8AED-2DF6-1D6CC3873649}"/>
          </ac:cxnSpMkLst>
        </pc:cxnChg>
        <pc:cxnChg chg="add mod">
          <ac:chgData name="Ondrej Svoboda" userId="384012ac-9dc3-482b-8b70-1c6020bb9a1b" providerId="ADAL" clId="{2EA350EB-A521-44EA-BBCD-5C04FB156604}" dt="2024-08-16T14:14:44.289" v="544" actId="164"/>
          <ac:cxnSpMkLst>
            <pc:docMk/>
            <pc:sldMk cId="1554654117" sldId="259"/>
            <ac:cxnSpMk id="10" creationId="{90FAD69F-EA75-1E20-A6BD-C26DF943C070}"/>
          </ac:cxnSpMkLst>
        </pc:cxnChg>
        <pc:cxnChg chg="add mod">
          <ac:chgData name="Ondrej Svoboda" userId="384012ac-9dc3-482b-8b70-1c6020bb9a1b" providerId="ADAL" clId="{2EA350EB-A521-44EA-BBCD-5C04FB156604}" dt="2024-08-16T14:14:44.289" v="544" actId="164"/>
          <ac:cxnSpMkLst>
            <pc:docMk/>
            <pc:sldMk cId="1554654117" sldId="259"/>
            <ac:cxnSpMk id="13" creationId="{9EB36684-9288-11A3-4623-14985B709B40}"/>
          </ac:cxnSpMkLst>
        </pc:cxnChg>
      </pc:sldChg>
      <pc:sldChg chg="addSp delSp modSp new mod">
        <pc:chgData name="Ondrej Svoboda" userId="384012ac-9dc3-482b-8b70-1c6020bb9a1b" providerId="ADAL" clId="{2EA350EB-A521-44EA-BBCD-5C04FB156604}" dt="2024-08-22T15:23:33.039" v="742" actId="164"/>
        <pc:sldMkLst>
          <pc:docMk/>
          <pc:sldMk cId="3220331470" sldId="260"/>
        </pc:sldMkLst>
        <pc:spChg chg="del">
          <ac:chgData name="Ondrej Svoboda" userId="384012ac-9dc3-482b-8b70-1c6020bb9a1b" providerId="ADAL" clId="{2EA350EB-A521-44EA-BBCD-5C04FB156604}" dt="2024-08-20T15:09:22.453" v="588" actId="478"/>
          <ac:spMkLst>
            <pc:docMk/>
            <pc:sldMk cId="3220331470" sldId="260"/>
            <ac:spMk id="2" creationId="{BFFD6B81-AB85-EBB9-535A-71595203D5E6}"/>
          </ac:spMkLst>
        </pc:spChg>
        <pc:spChg chg="add mod">
          <ac:chgData name="Ondrej Svoboda" userId="384012ac-9dc3-482b-8b70-1c6020bb9a1b" providerId="ADAL" clId="{2EA350EB-A521-44EA-BBCD-5C04FB156604}" dt="2024-08-22T15:23:33.039" v="742" actId="164"/>
          <ac:spMkLst>
            <pc:docMk/>
            <pc:sldMk cId="3220331470" sldId="260"/>
            <ac:spMk id="2" creationId="{E6BAE2DC-D9B7-C0BB-6FB7-790B913C42B2}"/>
          </ac:spMkLst>
        </pc:spChg>
        <pc:spChg chg="del">
          <ac:chgData name="Ondrej Svoboda" userId="384012ac-9dc3-482b-8b70-1c6020bb9a1b" providerId="ADAL" clId="{2EA350EB-A521-44EA-BBCD-5C04FB156604}" dt="2024-08-20T15:09:14.574" v="585"/>
          <ac:spMkLst>
            <pc:docMk/>
            <pc:sldMk cId="3220331470" sldId="260"/>
            <ac:spMk id="3" creationId="{10427287-C340-B1C8-8A36-94665829C949}"/>
          </ac:spMkLst>
        </pc:spChg>
        <pc:spChg chg="add del mod">
          <ac:chgData name="Ondrej Svoboda" userId="384012ac-9dc3-482b-8b70-1c6020bb9a1b" providerId="ADAL" clId="{2EA350EB-A521-44EA-BBCD-5C04FB156604}" dt="2024-08-20T15:09:18.197" v="587" actId="478"/>
          <ac:spMkLst>
            <pc:docMk/>
            <pc:sldMk cId="3220331470" sldId="260"/>
            <ac:spMk id="7" creationId="{681E5261-D962-52D9-67B4-78BED8D2D279}"/>
          </ac:spMkLst>
        </pc:spChg>
        <pc:spChg chg="add mod topLvl">
          <ac:chgData name="Ondrej Svoboda" userId="384012ac-9dc3-482b-8b70-1c6020bb9a1b" providerId="ADAL" clId="{2EA350EB-A521-44EA-BBCD-5C04FB156604}" dt="2024-08-22T15:23:33.039" v="742" actId="164"/>
          <ac:spMkLst>
            <pc:docMk/>
            <pc:sldMk cId="3220331470" sldId="260"/>
            <ac:spMk id="11" creationId="{BB1464AF-EF1E-F1DF-32CB-5097647D3B3D}"/>
          </ac:spMkLst>
        </pc:spChg>
        <pc:spChg chg="add mod topLvl">
          <ac:chgData name="Ondrej Svoboda" userId="384012ac-9dc3-482b-8b70-1c6020bb9a1b" providerId="ADAL" clId="{2EA350EB-A521-44EA-BBCD-5C04FB156604}" dt="2024-08-22T15:23:33.039" v="742" actId="164"/>
          <ac:spMkLst>
            <pc:docMk/>
            <pc:sldMk cId="3220331470" sldId="260"/>
            <ac:spMk id="14" creationId="{1B8E5B1D-B38B-DEAA-5123-B81CDF3CDA81}"/>
          </ac:spMkLst>
        </pc:spChg>
        <pc:spChg chg="add mod topLvl">
          <ac:chgData name="Ondrej Svoboda" userId="384012ac-9dc3-482b-8b70-1c6020bb9a1b" providerId="ADAL" clId="{2EA350EB-A521-44EA-BBCD-5C04FB156604}" dt="2024-08-22T15:23:33.039" v="742" actId="164"/>
          <ac:spMkLst>
            <pc:docMk/>
            <pc:sldMk cId="3220331470" sldId="260"/>
            <ac:spMk id="16" creationId="{C34AAC0F-C8B8-A661-085F-D6AFC6D52E35}"/>
          </ac:spMkLst>
        </pc:spChg>
        <pc:spChg chg="add mod topLvl">
          <ac:chgData name="Ondrej Svoboda" userId="384012ac-9dc3-482b-8b70-1c6020bb9a1b" providerId="ADAL" clId="{2EA350EB-A521-44EA-BBCD-5C04FB156604}" dt="2024-08-22T15:23:33.039" v="742" actId="164"/>
          <ac:spMkLst>
            <pc:docMk/>
            <pc:sldMk cId="3220331470" sldId="260"/>
            <ac:spMk id="18" creationId="{3AAAA59B-9FFB-9B15-C638-A4775E404C86}"/>
          </ac:spMkLst>
        </pc:spChg>
        <pc:grpChg chg="add mod">
          <ac:chgData name="Ondrej Svoboda" userId="384012ac-9dc3-482b-8b70-1c6020bb9a1b" providerId="ADAL" clId="{2EA350EB-A521-44EA-BBCD-5C04FB156604}" dt="2024-08-22T15:23:33.039" v="742" actId="164"/>
          <ac:grpSpMkLst>
            <pc:docMk/>
            <pc:sldMk cId="3220331470" sldId="260"/>
            <ac:grpSpMk id="6" creationId="{29F97396-D19F-392C-92E2-0B061D4BA9FB}"/>
          </ac:grpSpMkLst>
        </pc:grpChg>
        <pc:grpChg chg="add del mod">
          <ac:chgData name="Ondrej Svoboda" userId="384012ac-9dc3-482b-8b70-1c6020bb9a1b" providerId="ADAL" clId="{2EA350EB-A521-44EA-BBCD-5C04FB156604}" dt="2024-08-22T15:22:03.799" v="669" actId="165"/>
          <ac:grpSpMkLst>
            <pc:docMk/>
            <pc:sldMk cId="3220331470" sldId="260"/>
            <ac:grpSpMk id="19" creationId="{AE2DAF69-07F6-E801-4232-DA30A8C858CE}"/>
          </ac:grpSpMkLst>
        </pc:grpChg>
        <pc:picChg chg="add del mod">
          <ac:chgData name="Ondrej Svoboda" userId="384012ac-9dc3-482b-8b70-1c6020bb9a1b" providerId="ADAL" clId="{2EA350EB-A521-44EA-BBCD-5C04FB156604}" dt="2024-08-20T15:09:16.222" v="586" actId="478"/>
          <ac:picMkLst>
            <pc:docMk/>
            <pc:sldMk cId="3220331470" sldId="260"/>
            <ac:picMk id="5" creationId="{2550CC1A-2104-B09D-4F28-6F09599E8021}"/>
          </ac:picMkLst>
        </pc:picChg>
        <pc:picChg chg="add mod topLvl">
          <ac:chgData name="Ondrej Svoboda" userId="384012ac-9dc3-482b-8b70-1c6020bb9a1b" providerId="ADAL" clId="{2EA350EB-A521-44EA-BBCD-5C04FB156604}" dt="2024-08-22T15:23:33.039" v="742" actId="164"/>
          <ac:picMkLst>
            <pc:docMk/>
            <pc:sldMk cId="3220331470" sldId="260"/>
            <ac:picMk id="9" creationId="{89F27161-2059-5E61-695B-527120317C34}"/>
          </ac:picMkLst>
        </pc:picChg>
        <pc:cxnChg chg="add mod">
          <ac:chgData name="Ondrej Svoboda" userId="384012ac-9dc3-482b-8b70-1c6020bb9a1b" providerId="ADAL" clId="{2EA350EB-A521-44EA-BBCD-5C04FB156604}" dt="2024-08-22T15:23:33.039" v="742" actId="164"/>
          <ac:cxnSpMkLst>
            <pc:docMk/>
            <pc:sldMk cId="3220331470" sldId="260"/>
            <ac:cxnSpMk id="3" creationId="{4B48968F-B128-5B7A-D821-0600DC3F55B6}"/>
          </ac:cxnSpMkLst>
        </pc:cxnChg>
        <pc:cxnChg chg="add mod topLvl">
          <ac:chgData name="Ondrej Svoboda" userId="384012ac-9dc3-482b-8b70-1c6020bb9a1b" providerId="ADAL" clId="{2EA350EB-A521-44EA-BBCD-5C04FB156604}" dt="2024-08-22T15:23:33.039" v="742" actId="164"/>
          <ac:cxnSpMkLst>
            <pc:docMk/>
            <pc:sldMk cId="3220331470" sldId="260"/>
            <ac:cxnSpMk id="10" creationId="{BA093323-8F7A-4F57-47C1-689B42A76544}"/>
          </ac:cxnSpMkLst>
        </pc:cxnChg>
        <pc:cxnChg chg="add mod topLvl">
          <ac:chgData name="Ondrej Svoboda" userId="384012ac-9dc3-482b-8b70-1c6020bb9a1b" providerId="ADAL" clId="{2EA350EB-A521-44EA-BBCD-5C04FB156604}" dt="2024-08-22T15:23:33.039" v="742" actId="164"/>
          <ac:cxnSpMkLst>
            <pc:docMk/>
            <pc:sldMk cId="3220331470" sldId="260"/>
            <ac:cxnSpMk id="13" creationId="{7A7068D4-7685-02E4-45B7-843D827162ED}"/>
          </ac:cxnSpMkLst>
        </pc:cxnChg>
        <pc:cxnChg chg="add mod topLvl">
          <ac:chgData name="Ondrej Svoboda" userId="384012ac-9dc3-482b-8b70-1c6020bb9a1b" providerId="ADAL" clId="{2EA350EB-A521-44EA-BBCD-5C04FB156604}" dt="2024-08-22T15:23:33.039" v="742" actId="164"/>
          <ac:cxnSpMkLst>
            <pc:docMk/>
            <pc:sldMk cId="3220331470" sldId="260"/>
            <ac:cxnSpMk id="15" creationId="{C0456951-99F6-FD99-CAC9-B45A0F7988C3}"/>
          </ac:cxnSpMkLst>
        </pc:cxnChg>
        <pc:cxnChg chg="add mod topLvl">
          <ac:chgData name="Ondrej Svoboda" userId="384012ac-9dc3-482b-8b70-1c6020bb9a1b" providerId="ADAL" clId="{2EA350EB-A521-44EA-BBCD-5C04FB156604}" dt="2024-08-22T15:23:33.039" v="742" actId="164"/>
          <ac:cxnSpMkLst>
            <pc:docMk/>
            <pc:sldMk cId="3220331470" sldId="260"/>
            <ac:cxnSpMk id="17" creationId="{D4EA9411-EE43-7847-6BC6-695DD9219A1F}"/>
          </ac:cxnSpMkLst>
        </pc:cxnChg>
      </pc:sldChg>
      <pc:sldMasterChg chg="modSp modSldLayout">
        <pc:chgData name="Ondrej Svoboda" userId="384012ac-9dc3-482b-8b70-1c6020bb9a1b" providerId="ADAL" clId="{2EA350EB-A521-44EA-BBCD-5C04FB156604}" dt="2024-08-14T08:24:51.036" v="3"/>
        <pc:sldMasterMkLst>
          <pc:docMk/>
          <pc:sldMasterMk cId="379745071" sldId="2147483660"/>
        </pc:sldMasterMkLst>
        <pc:spChg chg="mod">
          <ac:chgData name="Ondrej Svoboda" userId="384012ac-9dc3-482b-8b70-1c6020bb9a1b" providerId="ADAL" clId="{2EA350EB-A521-44EA-BBCD-5C04FB156604}" dt="2024-08-14T08:24:51.036" v="3"/>
          <ac:spMkLst>
            <pc:docMk/>
            <pc:sldMasterMk cId="379745071" sldId="2147483660"/>
            <ac:spMk id="2" creationId="{00000000-0000-0000-0000-000000000000}"/>
          </ac:spMkLst>
        </pc:spChg>
        <pc:spChg chg="mod">
          <ac:chgData name="Ondrej Svoboda" userId="384012ac-9dc3-482b-8b70-1c6020bb9a1b" providerId="ADAL" clId="{2EA350EB-A521-44EA-BBCD-5C04FB156604}" dt="2024-08-14T08:24:51.036" v="3"/>
          <ac:spMkLst>
            <pc:docMk/>
            <pc:sldMasterMk cId="379745071" sldId="2147483660"/>
            <ac:spMk id="3" creationId="{00000000-0000-0000-0000-000000000000}"/>
          </ac:spMkLst>
        </pc:spChg>
        <pc:spChg chg="mod">
          <ac:chgData name="Ondrej Svoboda" userId="384012ac-9dc3-482b-8b70-1c6020bb9a1b" providerId="ADAL" clId="{2EA350EB-A521-44EA-BBCD-5C04FB156604}" dt="2024-08-14T08:24:51.036" v="3"/>
          <ac:spMkLst>
            <pc:docMk/>
            <pc:sldMasterMk cId="379745071" sldId="2147483660"/>
            <ac:spMk id="4" creationId="{00000000-0000-0000-0000-000000000000}"/>
          </ac:spMkLst>
        </pc:spChg>
        <pc:spChg chg="mod">
          <ac:chgData name="Ondrej Svoboda" userId="384012ac-9dc3-482b-8b70-1c6020bb9a1b" providerId="ADAL" clId="{2EA350EB-A521-44EA-BBCD-5C04FB156604}" dt="2024-08-14T08:24:51.036" v="3"/>
          <ac:spMkLst>
            <pc:docMk/>
            <pc:sldMasterMk cId="379745071" sldId="2147483660"/>
            <ac:spMk id="5" creationId="{00000000-0000-0000-0000-000000000000}"/>
          </ac:spMkLst>
        </pc:spChg>
        <pc:spChg chg="mod">
          <ac:chgData name="Ondrej Svoboda" userId="384012ac-9dc3-482b-8b70-1c6020bb9a1b" providerId="ADAL" clId="{2EA350EB-A521-44EA-BBCD-5C04FB156604}" dt="2024-08-14T08:24:51.036" v="3"/>
          <ac:spMkLst>
            <pc:docMk/>
            <pc:sldMasterMk cId="379745071" sldId="2147483660"/>
            <ac:spMk id="6" creationId="{00000000-0000-0000-0000-000000000000}"/>
          </ac:spMkLst>
        </pc:spChg>
        <pc:sldLayoutChg chg="modSp">
          <pc:chgData name="Ondrej Svoboda" userId="384012ac-9dc3-482b-8b70-1c6020bb9a1b" providerId="ADAL" clId="{2EA350EB-A521-44EA-BBCD-5C04FB156604}" dt="2024-08-14T08:24:51.036" v="3"/>
          <pc:sldLayoutMkLst>
            <pc:docMk/>
            <pc:sldMasterMk cId="379745071" sldId="2147483660"/>
            <pc:sldLayoutMk cId="1208781845" sldId="2147483661"/>
          </pc:sldLayoutMkLst>
          <pc:spChg chg="mod">
            <ac:chgData name="Ondrej Svoboda" userId="384012ac-9dc3-482b-8b70-1c6020bb9a1b" providerId="ADAL" clId="{2EA350EB-A521-44EA-BBCD-5C04FB156604}" dt="2024-08-14T08:24:51.036" v="3"/>
            <ac:spMkLst>
              <pc:docMk/>
              <pc:sldMasterMk cId="379745071" sldId="2147483660"/>
              <pc:sldLayoutMk cId="1208781845" sldId="2147483661"/>
              <ac:spMk id="2" creationId="{00000000-0000-0000-0000-000000000000}"/>
            </ac:spMkLst>
          </pc:spChg>
          <pc:spChg chg="mod">
            <ac:chgData name="Ondrej Svoboda" userId="384012ac-9dc3-482b-8b70-1c6020bb9a1b" providerId="ADAL" clId="{2EA350EB-A521-44EA-BBCD-5C04FB156604}" dt="2024-08-14T08:24:51.036" v="3"/>
            <ac:spMkLst>
              <pc:docMk/>
              <pc:sldMasterMk cId="379745071" sldId="2147483660"/>
              <pc:sldLayoutMk cId="1208781845" sldId="2147483661"/>
              <ac:spMk id="3" creationId="{00000000-0000-0000-0000-000000000000}"/>
            </ac:spMkLst>
          </pc:spChg>
        </pc:sldLayoutChg>
        <pc:sldLayoutChg chg="modSp">
          <pc:chgData name="Ondrej Svoboda" userId="384012ac-9dc3-482b-8b70-1c6020bb9a1b" providerId="ADAL" clId="{2EA350EB-A521-44EA-BBCD-5C04FB156604}" dt="2024-08-14T08:24:51.036" v="3"/>
          <pc:sldLayoutMkLst>
            <pc:docMk/>
            <pc:sldMasterMk cId="379745071" sldId="2147483660"/>
            <pc:sldLayoutMk cId="1736479338" sldId="2147483663"/>
          </pc:sldLayoutMkLst>
          <pc:spChg chg="mod">
            <ac:chgData name="Ondrej Svoboda" userId="384012ac-9dc3-482b-8b70-1c6020bb9a1b" providerId="ADAL" clId="{2EA350EB-A521-44EA-BBCD-5C04FB156604}" dt="2024-08-14T08:24:51.036" v="3"/>
            <ac:spMkLst>
              <pc:docMk/>
              <pc:sldMasterMk cId="379745071" sldId="2147483660"/>
              <pc:sldLayoutMk cId="1736479338" sldId="2147483663"/>
              <ac:spMk id="2" creationId="{00000000-0000-0000-0000-000000000000}"/>
            </ac:spMkLst>
          </pc:spChg>
          <pc:spChg chg="mod">
            <ac:chgData name="Ondrej Svoboda" userId="384012ac-9dc3-482b-8b70-1c6020bb9a1b" providerId="ADAL" clId="{2EA350EB-A521-44EA-BBCD-5C04FB156604}" dt="2024-08-14T08:24:51.036" v="3"/>
            <ac:spMkLst>
              <pc:docMk/>
              <pc:sldMasterMk cId="379745071" sldId="2147483660"/>
              <pc:sldLayoutMk cId="1736479338" sldId="2147483663"/>
              <ac:spMk id="3" creationId="{00000000-0000-0000-0000-000000000000}"/>
            </ac:spMkLst>
          </pc:spChg>
        </pc:sldLayoutChg>
        <pc:sldLayoutChg chg="modSp">
          <pc:chgData name="Ondrej Svoboda" userId="384012ac-9dc3-482b-8b70-1c6020bb9a1b" providerId="ADAL" clId="{2EA350EB-A521-44EA-BBCD-5C04FB156604}" dt="2024-08-14T08:24:51.036" v="3"/>
          <pc:sldLayoutMkLst>
            <pc:docMk/>
            <pc:sldMasterMk cId="379745071" sldId="2147483660"/>
            <pc:sldLayoutMk cId="1896508826" sldId="2147483664"/>
          </pc:sldLayoutMkLst>
          <pc:spChg chg="mod">
            <ac:chgData name="Ondrej Svoboda" userId="384012ac-9dc3-482b-8b70-1c6020bb9a1b" providerId="ADAL" clId="{2EA350EB-A521-44EA-BBCD-5C04FB156604}" dt="2024-08-14T08:24:51.036" v="3"/>
            <ac:spMkLst>
              <pc:docMk/>
              <pc:sldMasterMk cId="379745071" sldId="2147483660"/>
              <pc:sldLayoutMk cId="1896508826" sldId="2147483664"/>
              <ac:spMk id="3" creationId="{00000000-0000-0000-0000-000000000000}"/>
            </ac:spMkLst>
          </pc:spChg>
          <pc:spChg chg="mod">
            <ac:chgData name="Ondrej Svoboda" userId="384012ac-9dc3-482b-8b70-1c6020bb9a1b" providerId="ADAL" clId="{2EA350EB-A521-44EA-BBCD-5C04FB156604}" dt="2024-08-14T08:24:51.036" v="3"/>
            <ac:spMkLst>
              <pc:docMk/>
              <pc:sldMasterMk cId="379745071" sldId="2147483660"/>
              <pc:sldLayoutMk cId="1896508826" sldId="2147483664"/>
              <ac:spMk id="4" creationId="{00000000-0000-0000-0000-000000000000}"/>
            </ac:spMkLst>
          </pc:spChg>
        </pc:sldLayoutChg>
        <pc:sldLayoutChg chg="modSp">
          <pc:chgData name="Ondrej Svoboda" userId="384012ac-9dc3-482b-8b70-1c6020bb9a1b" providerId="ADAL" clId="{2EA350EB-A521-44EA-BBCD-5C04FB156604}" dt="2024-08-14T08:24:51.036" v="3"/>
          <pc:sldLayoutMkLst>
            <pc:docMk/>
            <pc:sldMasterMk cId="379745071" sldId="2147483660"/>
            <pc:sldLayoutMk cId="2440460905" sldId="2147483665"/>
          </pc:sldLayoutMkLst>
          <pc:spChg chg="mod">
            <ac:chgData name="Ondrej Svoboda" userId="384012ac-9dc3-482b-8b70-1c6020bb9a1b" providerId="ADAL" clId="{2EA350EB-A521-44EA-BBCD-5C04FB156604}" dt="2024-08-14T08:24:51.036" v="3"/>
            <ac:spMkLst>
              <pc:docMk/>
              <pc:sldMasterMk cId="379745071" sldId="2147483660"/>
              <pc:sldLayoutMk cId="2440460905" sldId="2147483665"/>
              <ac:spMk id="2" creationId="{00000000-0000-0000-0000-000000000000}"/>
            </ac:spMkLst>
          </pc:spChg>
          <pc:spChg chg="mod">
            <ac:chgData name="Ondrej Svoboda" userId="384012ac-9dc3-482b-8b70-1c6020bb9a1b" providerId="ADAL" clId="{2EA350EB-A521-44EA-BBCD-5C04FB156604}" dt="2024-08-14T08:24:51.036" v="3"/>
            <ac:spMkLst>
              <pc:docMk/>
              <pc:sldMasterMk cId="379745071" sldId="2147483660"/>
              <pc:sldLayoutMk cId="2440460905" sldId="2147483665"/>
              <ac:spMk id="3" creationId="{00000000-0000-0000-0000-000000000000}"/>
            </ac:spMkLst>
          </pc:spChg>
          <pc:spChg chg="mod">
            <ac:chgData name="Ondrej Svoboda" userId="384012ac-9dc3-482b-8b70-1c6020bb9a1b" providerId="ADAL" clId="{2EA350EB-A521-44EA-BBCD-5C04FB156604}" dt="2024-08-14T08:24:51.036" v="3"/>
            <ac:spMkLst>
              <pc:docMk/>
              <pc:sldMasterMk cId="379745071" sldId="2147483660"/>
              <pc:sldLayoutMk cId="2440460905" sldId="2147483665"/>
              <ac:spMk id="4" creationId="{00000000-0000-0000-0000-000000000000}"/>
            </ac:spMkLst>
          </pc:spChg>
          <pc:spChg chg="mod">
            <ac:chgData name="Ondrej Svoboda" userId="384012ac-9dc3-482b-8b70-1c6020bb9a1b" providerId="ADAL" clId="{2EA350EB-A521-44EA-BBCD-5C04FB156604}" dt="2024-08-14T08:24:51.036" v="3"/>
            <ac:spMkLst>
              <pc:docMk/>
              <pc:sldMasterMk cId="379745071" sldId="2147483660"/>
              <pc:sldLayoutMk cId="2440460905" sldId="2147483665"/>
              <ac:spMk id="5" creationId="{00000000-0000-0000-0000-000000000000}"/>
            </ac:spMkLst>
          </pc:spChg>
          <pc:spChg chg="mod">
            <ac:chgData name="Ondrej Svoboda" userId="384012ac-9dc3-482b-8b70-1c6020bb9a1b" providerId="ADAL" clId="{2EA350EB-A521-44EA-BBCD-5C04FB156604}" dt="2024-08-14T08:24:51.036" v="3"/>
            <ac:spMkLst>
              <pc:docMk/>
              <pc:sldMasterMk cId="379745071" sldId="2147483660"/>
              <pc:sldLayoutMk cId="2440460905" sldId="2147483665"/>
              <ac:spMk id="6" creationId="{00000000-0000-0000-0000-000000000000}"/>
            </ac:spMkLst>
          </pc:spChg>
        </pc:sldLayoutChg>
        <pc:sldLayoutChg chg="modSp">
          <pc:chgData name="Ondrej Svoboda" userId="384012ac-9dc3-482b-8b70-1c6020bb9a1b" providerId="ADAL" clId="{2EA350EB-A521-44EA-BBCD-5C04FB156604}" dt="2024-08-14T08:24:51.036" v="3"/>
          <pc:sldLayoutMkLst>
            <pc:docMk/>
            <pc:sldMasterMk cId="379745071" sldId="2147483660"/>
            <pc:sldLayoutMk cId="1087940400" sldId="2147483668"/>
          </pc:sldLayoutMkLst>
          <pc:spChg chg="mod">
            <ac:chgData name="Ondrej Svoboda" userId="384012ac-9dc3-482b-8b70-1c6020bb9a1b" providerId="ADAL" clId="{2EA350EB-A521-44EA-BBCD-5C04FB156604}" dt="2024-08-14T08:24:51.036" v="3"/>
            <ac:spMkLst>
              <pc:docMk/>
              <pc:sldMasterMk cId="379745071" sldId="2147483660"/>
              <pc:sldLayoutMk cId="1087940400" sldId="2147483668"/>
              <ac:spMk id="2" creationId="{00000000-0000-0000-0000-000000000000}"/>
            </ac:spMkLst>
          </pc:spChg>
          <pc:spChg chg="mod">
            <ac:chgData name="Ondrej Svoboda" userId="384012ac-9dc3-482b-8b70-1c6020bb9a1b" providerId="ADAL" clId="{2EA350EB-A521-44EA-BBCD-5C04FB156604}" dt="2024-08-14T08:24:51.036" v="3"/>
            <ac:spMkLst>
              <pc:docMk/>
              <pc:sldMasterMk cId="379745071" sldId="2147483660"/>
              <pc:sldLayoutMk cId="1087940400" sldId="2147483668"/>
              <ac:spMk id="3" creationId="{00000000-0000-0000-0000-000000000000}"/>
            </ac:spMkLst>
          </pc:spChg>
          <pc:spChg chg="mod">
            <ac:chgData name="Ondrej Svoboda" userId="384012ac-9dc3-482b-8b70-1c6020bb9a1b" providerId="ADAL" clId="{2EA350EB-A521-44EA-BBCD-5C04FB156604}" dt="2024-08-14T08:24:51.036" v="3"/>
            <ac:spMkLst>
              <pc:docMk/>
              <pc:sldMasterMk cId="379745071" sldId="2147483660"/>
              <pc:sldLayoutMk cId="1087940400" sldId="2147483668"/>
              <ac:spMk id="4" creationId="{00000000-0000-0000-0000-000000000000}"/>
            </ac:spMkLst>
          </pc:spChg>
        </pc:sldLayoutChg>
        <pc:sldLayoutChg chg="modSp">
          <pc:chgData name="Ondrej Svoboda" userId="384012ac-9dc3-482b-8b70-1c6020bb9a1b" providerId="ADAL" clId="{2EA350EB-A521-44EA-BBCD-5C04FB156604}" dt="2024-08-14T08:24:51.036" v="3"/>
          <pc:sldLayoutMkLst>
            <pc:docMk/>
            <pc:sldMasterMk cId="379745071" sldId="2147483660"/>
            <pc:sldLayoutMk cId="1267257663" sldId="2147483669"/>
          </pc:sldLayoutMkLst>
          <pc:spChg chg="mod">
            <ac:chgData name="Ondrej Svoboda" userId="384012ac-9dc3-482b-8b70-1c6020bb9a1b" providerId="ADAL" clId="{2EA350EB-A521-44EA-BBCD-5C04FB156604}" dt="2024-08-14T08:24:51.036" v="3"/>
            <ac:spMkLst>
              <pc:docMk/>
              <pc:sldMasterMk cId="379745071" sldId="2147483660"/>
              <pc:sldLayoutMk cId="1267257663" sldId="2147483669"/>
              <ac:spMk id="2" creationId="{00000000-0000-0000-0000-000000000000}"/>
            </ac:spMkLst>
          </pc:spChg>
          <pc:spChg chg="mod">
            <ac:chgData name="Ondrej Svoboda" userId="384012ac-9dc3-482b-8b70-1c6020bb9a1b" providerId="ADAL" clId="{2EA350EB-A521-44EA-BBCD-5C04FB156604}" dt="2024-08-14T08:24:51.036" v="3"/>
            <ac:spMkLst>
              <pc:docMk/>
              <pc:sldMasterMk cId="379745071" sldId="2147483660"/>
              <pc:sldLayoutMk cId="1267257663" sldId="2147483669"/>
              <ac:spMk id="3" creationId="{00000000-0000-0000-0000-000000000000}"/>
            </ac:spMkLst>
          </pc:spChg>
          <pc:spChg chg="mod">
            <ac:chgData name="Ondrej Svoboda" userId="384012ac-9dc3-482b-8b70-1c6020bb9a1b" providerId="ADAL" clId="{2EA350EB-A521-44EA-BBCD-5C04FB156604}" dt="2024-08-14T08:24:51.036" v="3"/>
            <ac:spMkLst>
              <pc:docMk/>
              <pc:sldMasterMk cId="379745071" sldId="2147483660"/>
              <pc:sldLayoutMk cId="1267257663" sldId="2147483669"/>
              <ac:spMk id="4" creationId="{00000000-0000-0000-0000-000000000000}"/>
            </ac:spMkLst>
          </pc:spChg>
        </pc:sldLayoutChg>
        <pc:sldLayoutChg chg="modSp">
          <pc:chgData name="Ondrej Svoboda" userId="384012ac-9dc3-482b-8b70-1c6020bb9a1b" providerId="ADAL" clId="{2EA350EB-A521-44EA-BBCD-5C04FB156604}" dt="2024-08-14T08:24:51.036" v="3"/>
          <pc:sldLayoutMkLst>
            <pc:docMk/>
            <pc:sldMasterMk cId="379745071" sldId="2147483660"/>
            <pc:sldLayoutMk cId="3586451675" sldId="2147483671"/>
          </pc:sldLayoutMkLst>
          <pc:spChg chg="mod">
            <ac:chgData name="Ondrej Svoboda" userId="384012ac-9dc3-482b-8b70-1c6020bb9a1b" providerId="ADAL" clId="{2EA350EB-A521-44EA-BBCD-5C04FB156604}" dt="2024-08-14T08:24:51.036" v="3"/>
            <ac:spMkLst>
              <pc:docMk/>
              <pc:sldMasterMk cId="379745071" sldId="2147483660"/>
              <pc:sldLayoutMk cId="3586451675" sldId="2147483671"/>
              <ac:spMk id="2" creationId="{00000000-0000-0000-0000-000000000000}"/>
            </ac:spMkLst>
          </pc:spChg>
          <pc:spChg chg="mod">
            <ac:chgData name="Ondrej Svoboda" userId="384012ac-9dc3-482b-8b70-1c6020bb9a1b" providerId="ADAL" clId="{2EA350EB-A521-44EA-BBCD-5C04FB156604}" dt="2024-08-14T08:24:51.036" v="3"/>
            <ac:spMkLst>
              <pc:docMk/>
              <pc:sldMasterMk cId="379745071" sldId="2147483660"/>
              <pc:sldLayoutMk cId="3586451675" sldId="2147483671"/>
              <ac:spMk id="3" creationId="{00000000-0000-0000-0000-000000000000}"/>
            </ac:spMkLst>
          </pc:spChg>
        </pc:sldLayoutChg>
      </pc:sldMasterChg>
    </pc:docChg>
  </pc:docChgLst>
</pc:chgInfo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7220" y="897890"/>
            <a:ext cx="6995160" cy="1910080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2881630"/>
            <a:ext cx="6172200" cy="1324610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EBE84-A08E-4E5E-B34D-4A4A535A501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9F932-9AAC-4AB6-91FB-2A14E69CC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148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EBE84-A08E-4E5E-B34D-4A4A535A501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9F932-9AAC-4AB6-91FB-2A14E69CC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93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889308" y="292100"/>
            <a:ext cx="1774508" cy="4649470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5785" y="292100"/>
            <a:ext cx="5220653" cy="4649470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EBE84-A08E-4E5E-B34D-4A4A535A501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9F932-9AAC-4AB6-91FB-2A14E69CC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75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EBE84-A08E-4E5E-B34D-4A4A535A501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9F932-9AAC-4AB6-91FB-2A14E69CC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470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1499" y="1367791"/>
            <a:ext cx="7098030" cy="228219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1499" y="3671571"/>
            <a:ext cx="7098030" cy="1200150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82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EBE84-A08E-4E5E-B34D-4A4A535A501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9F932-9AAC-4AB6-91FB-2A14E69CC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019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5785" y="1460500"/>
            <a:ext cx="3497580" cy="3481070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66235" y="1460500"/>
            <a:ext cx="3497580" cy="3481070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EBE84-A08E-4E5E-B34D-4A4A535A501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9F932-9AAC-4AB6-91FB-2A14E69CC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768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292101"/>
            <a:ext cx="7098030" cy="1060450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6858" y="1344930"/>
            <a:ext cx="3481506" cy="659130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6858" y="2004060"/>
            <a:ext cx="3481506" cy="2947670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66235" y="1344930"/>
            <a:ext cx="3498652" cy="659130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66235" y="2004060"/>
            <a:ext cx="3498652" cy="2947670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EBE84-A08E-4E5E-B34D-4A4A535A501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9F932-9AAC-4AB6-91FB-2A14E69CC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154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EBE84-A08E-4E5E-B34D-4A4A535A501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9F932-9AAC-4AB6-91FB-2A14E69CC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404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EBE84-A08E-4E5E-B34D-4A4A535A501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9F932-9AAC-4AB6-91FB-2A14E69CC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067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365760"/>
            <a:ext cx="2654260" cy="128016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8652" y="789941"/>
            <a:ext cx="4166235" cy="3898900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1645920"/>
            <a:ext cx="2654260" cy="3049270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EBE84-A08E-4E5E-B34D-4A4A535A501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9F932-9AAC-4AB6-91FB-2A14E69CC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526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365760"/>
            <a:ext cx="2654260" cy="128016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498652" y="789941"/>
            <a:ext cx="4166235" cy="3898900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1645920"/>
            <a:ext cx="2654260" cy="3049270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EBE84-A08E-4E5E-B34D-4A4A535A501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9F932-9AAC-4AB6-91FB-2A14E69CC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736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5785" y="292101"/>
            <a:ext cx="7098030" cy="1060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5785" y="1460500"/>
            <a:ext cx="7098030" cy="34810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5785" y="5085081"/>
            <a:ext cx="185166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DEBE84-A08E-4E5E-B34D-4A4A535A5019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26055" y="5085081"/>
            <a:ext cx="277749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12155" y="5085081"/>
            <a:ext cx="185166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29F932-9AAC-4AB6-91FB-2A14E69CC6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694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Skupina 1">
            <a:extLst>
              <a:ext uri="{FF2B5EF4-FFF2-40B4-BE49-F238E27FC236}">
                <a16:creationId xmlns:a16="http://schemas.microsoft.com/office/drawing/2014/main" id="{975452B5-2DCA-73E1-5BDE-48C5DB72E280}"/>
              </a:ext>
            </a:extLst>
          </p:cNvPr>
          <p:cNvGrpSpPr/>
          <p:nvPr/>
        </p:nvGrpSpPr>
        <p:grpSpPr>
          <a:xfrm>
            <a:off x="0" y="0"/>
            <a:ext cx="8229600" cy="5486400"/>
            <a:chOff x="18026" y="0"/>
            <a:chExt cx="8193548" cy="5486400"/>
          </a:xfrm>
        </p:grpSpPr>
        <p:pic>
          <p:nvPicPr>
            <p:cNvPr id="5" name="Obrázek 4" descr="Obsah obrázku spojovací materiál, Železářské zboží pro domácnosti, páčka, stříbrné&#10;&#10;Popis byl vytvořen automaticky">
              <a:extLst>
                <a:ext uri="{FF2B5EF4-FFF2-40B4-BE49-F238E27FC236}">
                  <a16:creationId xmlns:a16="http://schemas.microsoft.com/office/drawing/2014/main" id="{21CDC8E6-B125-847E-8F2C-90F1B131B4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26" y="0"/>
              <a:ext cx="8193548" cy="5486400"/>
            </a:xfrm>
            <a:prstGeom prst="rect">
              <a:avLst/>
            </a:prstGeom>
          </p:spPr>
        </p:pic>
        <p:sp>
          <p:nvSpPr>
            <p:cNvPr id="6" name="TextovéPole 5">
              <a:extLst>
                <a:ext uri="{FF2B5EF4-FFF2-40B4-BE49-F238E27FC236}">
                  <a16:creationId xmlns:a16="http://schemas.microsoft.com/office/drawing/2014/main" id="{48CD5587-46E9-AFA3-0FF2-736F594C80E1}"/>
                </a:ext>
              </a:extLst>
            </p:cNvPr>
            <p:cNvSpPr txBox="1"/>
            <p:nvPr/>
          </p:nvSpPr>
          <p:spPr>
            <a:xfrm>
              <a:off x="2527254" y="3096771"/>
              <a:ext cx="909628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/>
                <a:t>GT2 Pulley</a:t>
              </a:r>
            </a:p>
          </p:txBody>
        </p:sp>
        <p:cxnSp>
          <p:nvCxnSpPr>
            <p:cNvPr id="7" name="Přímá spojnice se šipkou 6">
              <a:extLst>
                <a:ext uri="{FF2B5EF4-FFF2-40B4-BE49-F238E27FC236}">
                  <a16:creationId xmlns:a16="http://schemas.microsoft.com/office/drawing/2014/main" id="{753BAF38-2933-6712-B439-D0565916433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44110" y="3104640"/>
              <a:ext cx="446880" cy="143972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ovéPole 7">
              <a:extLst>
                <a:ext uri="{FF2B5EF4-FFF2-40B4-BE49-F238E27FC236}">
                  <a16:creationId xmlns:a16="http://schemas.microsoft.com/office/drawing/2014/main" id="{5A2F560F-368E-0029-D286-B2E46103DD2A}"/>
                </a:ext>
              </a:extLst>
            </p:cNvPr>
            <p:cNvSpPr txBox="1"/>
            <p:nvPr/>
          </p:nvSpPr>
          <p:spPr>
            <a:xfrm>
              <a:off x="2749023" y="1187042"/>
              <a:ext cx="1160826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/>
                <a:t>Vertically oriented pins</a:t>
              </a:r>
            </a:p>
          </p:txBody>
        </p:sp>
        <p:cxnSp>
          <p:nvCxnSpPr>
            <p:cNvPr id="9" name="Přímá spojnice se šipkou 8">
              <a:extLst>
                <a:ext uri="{FF2B5EF4-FFF2-40B4-BE49-F238E27FC236}">
                  <a16:creationId xmlns:a16="http://schemas.microsoft.com/office/drawing/2014/main" id="{3C30B0F6-1025-8AED-2DF6-1D6CC387364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365879" y="1194911"/>
              <a:ext cx="446880" cy="143972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Přímá spojnice se šipkou 9">
              <a:extLst>
                <a:ext uri="{FF2B5EF4-FFF2-40B4-BE49-F238E27FC236}">
                  <a16:creationId xmlns:a16="http://schemas.microsoft.com/office/drawing/2014/main" id="{90FAD69F-EA75-1E20-A6BD-C26DF943C0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94278" y="4172203"/>
              <a:ext cx="0" cy="608096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TextovéPole 10">
              <a:extLst>
                <a:ext uri="{FF2B5EF4-FFF2-40B4-BE49-F238E27FC236}">
                  <a16:creationId xmlns:a16="http://schemas.microsoft.com/office/drawing/2014/main" id="{4D4D4528-645B-6436-26BC-7A522E9D032E}"/>
                </a:ext>
              </a:extLst>
            </p:cNvPr>
            <p:cNvSpPr txBox="1"/>
            <p:nvPr/>
          </p:nvSpPr>
          <p:spPr>
            <a:xfrm>
              <a:off x="999238" y="4780299"/>
              <a:ext cx="1590081" cy="338554"/>
            </a:xfrm>
            <a:prstGeom prst="rect">
              <a:avLst/>
            </a:prstGeom>
            <a:solidFill>
              <a:srgbClr val="FF000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 Camera motor</a:t>
              </a:r>
            </a:p>
          </p:txBody>
        </p:sp>
        <p:sp>
          <p:nvSpPr>
            <p:cNvPr id="12" name="TextovéPole 11">
              <a:extLst>
                <a:ext uri="{FF2B5EF4-FFF2-40B4-BE49-F238E27FC236}">
                  <a16:creationId xmlns:a16="http://schemas.microsoft.com/office/drawing/2014/main" id="{D1DB1C3D-456E-59A2-0625-C571C457F219}"/>
                </a:ext>
              </a:extLst>
            </p:cNvPr>
            <p:cNvSpPr txBox="1"/>
            <p:nvPr/>
          </p:nvSpPr>
          <p:spPr>
            <a:xfrm>
              <a:off x="5167808" y="4780299"/>
              <a:ext cx="1526345" cy="338554"/>
            </a:xfrm>
            <a:prstGeom prst="rect">
              <a:avLst/>
            </a:prstGeom>
            <a:solidFill>
              <a:srgbClr val="FF000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 Axial motor</a:t>
              </a:r>
            </a:p>
          </p:txBody>
        </p:sp>
        <p:cxnSp>
          <p:nvCxnSpPr>
            <p:cNvPr id="13" name="Přímá spojnice se šipkou 12">
              <a:extLst>
                <a:ext uri="{FF2B5EF4-FFF2-40B4-BE49-F238E27FC236}">
                  <a16:creationId xmlns:a16="http://schemas.microsoft.com/office/drawing/2014/main" id="{9EB36684-9288-11A3-4623-14985B709B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30981" y="4172203"/>
              <a:ext cx="0" cy="608096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54654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Skupina 1">
            <a:extLst>
              <a:ext uri="{FF2B5EF4-FFF2-40B4-BE49-F238E27FC236}">
                <a16:creationId xmlns:a16="http://schemas.microsoft.com/office/drawing/2014/main" id="{C082C5A0-BCF5-3B90-0373-D164550E1F9C}"/>
              </a:ext>
            </a:extLst>
          </p:cNvPr>
          <p:cNvGrpSpPr/>
          <p:nvPr/>
        </p:nvGrpSpPr>
        <p:grpSpPr>
          <a:xfrm>
            <a:off x="0" y="0"/>
            <a:ext cx="8229600" cy="5510540"/>
            <a:chOff x="0" y="0"/>
            <a:chExt cx="8229600" cy="5510540"/>
          </a:xfrm>
        </p:grpSpPr>
        <p:pic>
          <p:nvPicPr>
            <p:cNvPr id="3" name="Obrázek 2" descr="Obsah obrázku kabel, Elektrické vedení, Elektronické inženýrství, Pasivní součástka&#10;&#10;Popis byl vytvořen automaticky">
              <a:extLst>
                <a:ext uri="{FF2B5EF4-FFF2-40B4-BE49-F238E27FC236}">
                  <a16:creationId xmlns:a16="http://schemas.microsoft.com/office/drawing/2014/main" id="{90B8B72B-9D01-70B5-85C2-10AEFDE8E9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8229600" cy="5510540"/>
            </a:xfrm>
            <a:prstGeom prst="rect">
              <a:avLst/>
            </a:prstGeom>
          </p:spPr>
        </p:pic>
        <p:cxnSp>
          <p:nvCxnSpPr>
            <p:cNvPr id="27" name="Přímá spojnice se šipkou 26">
              <a:extLst>
                <a:ext uri="{FF2B5EF4-FFF2-40B4-BE49-F238E27FC236}">
                  <a16:creationId xmlns:a16="http://schemas.microsoft.com/office/drawing/2014/main" id="{2D5134C9-7B71-B246-9585-24C9ACF6E4B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20849" y="3709234"/>
              <a:ext cx="0" cy="608096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Přímá spojnice se šipkou 20">
              <a:extLst>
                <a:ext uri="{FF2B5EF4-FFF2-40B4-BE49-F238E27FC236}">
                  <a16:creationId xmlns:a16="http://schemas.microsoft.com/office/drawing/2014/main" id="{9F23ED25-62BC-1FDC-710B-ABD799ECE4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83321" y="3524255"/>
              <a:ext cx="0" cy="608096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ovéPole 7">
              <a:extLst>
                <a:ext uri="{FF2B5EF4-FFF2-40B4-BE49-F238E27FC236}">
                  <a16:creationId xmlns:a16="http://schemas.microsoft.com/office/drawing/2014/main" id="{509DAAD2-E3AF-6301-8DB7-3EC2C37AD327}"/>
                </a:ext>
              </a:extLst>
            </p:cNvPr>
            <p:cNvSpPr txBox="1"/>
            <p:nvPr/>
          </p:nvSpPr>
          <p:spPr>
            <a:xfrm>
              <a:off x="4406843" y="3806963"/>
              <a:ext cx="1526345" cy="338554"/>
            </a:xfrm>
            <a:prstGeom prst="rect">
              <a:avLst/>
            </a:prstGeom>
            <a:solidFill>
              <a:srgbClr val="FF000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potentiometer</a:t>
              </a:r>
            </a:p>
          </p:txBody>
        </p:sp>
        <p:sp>
          <p:nvSpPr>
            <p:cNvPr id="9" name="TextovéPole 8">
              <a:extLst>
                <a:ext uri="{FF2B5EF4-FFF2-40B4-BE49-F238E27FC236}">
                  <a16:creationId xmlns:a16="http://schemas.microsoft.com/office/drawing/2014/main" id="{7B038A6A-1889-C087-1AC8-6B6DAB061637}"/>
                </a:ext>
              </a:extLst>
            </p:cNvPr>
            <p:cNvSpPr txBox="1"/>
            <p:nvPr/>
          </p:nvSpPr>
          <p:spPr>
            <a:xfrm>
              <a:off x="3119144" y="2478271"/>
              <a:ext cx="644851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/>
                <a:t>10 k</a:t>
              </a:r>
              <a:r>
                <a:rPr lang="el-GR" sz="1200" b="1" dirty="0"/>
                <a:t>Ω</a:t>
              </a:r>
              <a:endParaRPr lang="en-US" sz="1200" b="1" dirty="0"/>
            </a:p>
          </p:txBody>
        </p:sp>
        <p:sp>
          <p:nvSpPr>
            <p:cNvPr id="10" name="TextovéPole 9">
              <a:extLst>
                <a:ext uri="{FF2B5EF4-FFF2-40B4-BE49-F238E27FC236}">
                  <a16:creationId xmlns:a16="http://schemas.microsoft.com/office/drawing/2014/main" id="{E1AA7ABD-58F0-05E0-EFC4-BCDDC34B158E}"/>
                </a:ext>
              </a:extLst>
            </p:cNvPr>
            <p:cNvSpPr txBox="1"/>
            <p:nvPr/>
          </p:nvSpPr>
          <p:spPr>
            <a:xfrm>
              <a:off x="2710029" y="3988211"/>
              <a:ext cx="1221639" cy="338554"/>
            </a:xfrm>
            <a:prstGeom prst="rect">
              <a:avLst/>
            </a:prstGeom>
            <a:solidFill>
              <a:srgbClr val="FF000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thermistor</a:t>
              </a:r>
            </a:p>
          </p:txBody>
        </p:sp>
        <p:cxnSp>
          <p:nvCxnSpPr>
            <p:cNvPr id="15" name="Přímá spojnice se šipkou 14">
              <a:extLst>
                <a:ext uri="{FF2B5EF4-FFF2-40B4-BE49-F238E27FC236}">
                  <a16:creationId xmlns:a16="http://schemas.microsoft.com/office/drawing/2014/main" id="{7185DD97-9C70-D046-F597-25E313BA1BD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41856" y="2755270"/>
              <a:ext cx="81701" cy="380176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Přímá spojnice se šipkou 4">
              <a:extLst>
                <a:ext uri="{FF2B5EF4-FFF2-40B4-BE49-F238E27FC236}">
                  <a16:creationId xmlns:a16="http://schemas.microsoft.com/office/drawing/2014/main" id="{22C47712-A212-2B50-93D8-8BC07DEAE859}"/>
                </a:ext>
              </a:extLst>
            </p:cNvPr>
            <p:cNvCxnSpPr>
              <a:cxnSpLocks/>
            </p:cNvCxnSpPr>
            <p:nvPr/>
          </p:nvCxnSpPr>
          <p:spPr>
            <a:xfrm>
              <a:off x="4037251" y="1981037"/>
              <a:ext cx="0" cy="608096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Přímá spojnice se šipkou 6">
              <a:extLst>
                <a:ext uri="{FF2B5EF4-FFF2-40B4-BE49-F238E27FC236}">
                  <a16:creationId xmlns:a16="http://schemas.microsoft.com/office/drawing/2014/main" id="{C2081C24-EA32-2ECF-8445-1A41067A11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58044" y="2743200"/>
              <a:ext cx="318464" cy="227733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Přímá spojnice se šipkou 15">
              <a:extLst>
                <a:ext uri="{FF2B5EF4-FFF2-40B4-BE49-F238E27FC236}">
                  <a16:creationId xmlns:a16="http://schemas.microsoft.com/office/drawing/2014/main" id="{B7E4B8C2-1867-2B9D-C75A-114DF68E65B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38810" y="3242441"/>
              <a:ext cx="318464" cy="227733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TextovéPole 16">
              <a:extLst>
                <a:ext uri="{FF2B5EF4-FFF2-40B4-BE49-F238E27FC236}">
                  <a16:creationId xmlns:a16="http://schemas.microsoft.com/office/drawing/2014/main" id="{1F121461-4565-102F-CCA6-A281EA151659}"/>
                </a:ext>
              </a:extLst>
            </p:cNvPr>
            <p:cNvSpPr txBox="1"/>
            <p:nvPr/>
          </p:nvSpPr>
          <p:spPr>
            <a:xfrm>
              <a:off x="4114800" y="2485120"/>
              <a:ext cx="644852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/>
                <a:t>4.7 k</a:t>
              </a:r>
              <a:r>
                <a:rPr lang="el-GR" sz="1200" b="1" dirty="0"/>
                <a:t>Ω</a:t>
              </a:r>
              <a:endParaRPr lang="en-US" sz="1200" b="1" dirty="0"/>
            </a:p>
          </p:txBody>
        </p:sp>
        <p:sp>
          <p:nvSpPr>
            <p:cNvPr id="18" name="TextovéPole 17">
              <a:extLst>
                <a:ext uri="{FF2B5EF4-FFF2-40B4-BE49-F238E27FC236}">
                  <a16:creationId xmlns:a16="http://schemas.microsoft.com/office/drawing/2014/main" id="{26306B0B-AFE7-9E75-7A24-4DF46A2BC16F}"/>
                </a:ext>
              </a:extLst>
            </p:cNvPr>
            <p:cNvSpPr txBox="1"/>
            <p:nvPr/>
          </p:nvSpPr>
          <p:spPr>
            <a:xfrm>
              <a:off x="5181726" y="3135446"/>
              <a:ext cx="644852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/>
                <a:t>10 k</a:t>
              </a:r>
              <a:r>
                <a:rPr lang="el-GR" sz="1200" b="1" dirty="0"/>
                <a:t>Ω</a:t>
              </a:r>
              <a:endParaRPr lang="en-US" sz="1200" b="1" dirty="0"/>
            </a:p>
          </p:txBody>
        </p:sp>
        <p:sp>
          <p:nvSpPr>
            <p:cNvPr id="20" name="TextovéPole 19">
              <a:extLst>
                <a:ext uri="{FF2B5EF4-FFF2-40B4-BE49-F238E27FC236}">
                  <a16:creationId xmlns:a16="http://schemas.microsoft.com/office/drawing/2014/main" id="{19351C1B-094D-840D-55BC-7DCFB99252C5}"/>
                </a:ext>
              </a:extLst>
            </p:cNvPr>
            <p:cNvSpPr txBox="1"/>
            <p:nvPr/>
          </p:nvSpPr>
          <p:spPr>
            <a:xfrm>
              <a:off x="3606404" y="1954902"/>
              <a:ext cx="1526345" cy="338554"/>
            </a:xfrm>
            <a:prstGeom prst="rect">
              <a:avLst/>
            </a:prstGeom>
            <a:solidFill>
              <a:srgbClr val="FF000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 trigger IN</a:t>
              </a:r>
            </a:p>
          </p:txBody>
        </p:sp>
        <p:sp>
          <p:nvSpPr>
            <p:cNvPr id="23" name="TextovéPole 22">
              <a:extLst>
                <a:ext uri="{FF2B5EF4-FFF2-40B4-BE49-F238E27FC236}">
                  <a16:creationId xmlns:a16="http://schemas.microsoft.com/office/drawing/2014/main" id="{722C97B7-273C-E1C6-DBFC-7F3C0B19CD2B}"/>
                </a:ext>
              </a:extLst>
            </p:cNvPr>
            <p:cNvSpPr txBox="1"/>
            <p:nvPr/>
          </p:nvSpPr>
          <p:spPr>
            <a:xfrm>
              <a:off x="4759652" y="801312"/>
              <a:ext cx="909628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/>
                <a:t>10 k</a:t>
              </a:r>
              <a:r>
                <a:rPr lang="el-GR" sz="1200" b="1" dirty="0"/>
                <a:t>Ω</a:t>
              </a:r>
              <a:r>
                <a:rPr lang="en-US" sz="1200" b="1" dirty="0"/>
                <a:t> NTC</a:t>
              </a:r>
            </a:p>
          </p:txBody>
        </p:sp>
        <p:cxnSp>
          <p:nvCxnSpPr>
            <p:cNvPr id="24" name="Přímá spojnice se šipkou 23">
              <a:extLst>
                <a:ext uri="{FF2B5EF4-FFF2-40B4-BE49-F238E27FC236}">
                  <a16:creationId xmlns:a16="http://schemas.microsoft.com/office/drawing/2014/main" id="{3A8CAA08-475C-0C72-2009-F579D907049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76508" y="809181"/>
              <a:ext cx="446880" cy="143972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26" name="TextovéPole 25">
              <a:extLst>
                <a:ext uri="{FF2B5EF4-FFF2-40B4-BE49-F238E27FC236}">
                  <a16:creationId xmlns:a16="http://schemas.microsoft.com/office/drawing/2014/main" id="{EEB906E4-DDC8-B69A-9B67-DFC5AFC094D4}"/>
                </a:ext>
              </a:extLst>
            </p:cNvPr>
            <p:cNvSpPr txBox="1"/>
            <p:nvPr/>
          </p:nvSpPr>
          <p:spPr>
            <a:xfrm>
              <a:off x="1946012" y="2945358"/>
              <a:ext cx="532327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/>
                <a:t>GND</a:t>
              </a:r>
            </a:p>
          </p:txBody>
        </p:sp>
        <p:sp>
          <p:nvSpPr>
            <p:cNvPr id="28" name="TextovéPole 27">
              <a:extLst>
                <a:ext uri="{FF2B5EF4-FFF2-40B4-BE49-F238E27FC236}">
                  <a16:creationId xmlns:a16="http://schemas.microsoft.com/office/drawing/2014/main" id="{7031A451-30BF-AF4C-3688-6C971575A437}"/>
                </a:ext>
              </a:extLst>
            </p:cNvPr>
            <p:cNvSpPr txBox="1"/>
            <p:nvPr/>
          </p:nvSpPr>
          <p:spPr>
            <a:xfrm>
              <a:off x="2523686" y="1790821"/>
              <a:ext cx="432218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/>
                <a:t>5 V</a:t>
              </a:r>
            </a:p>
          </p:txBody>
        </p:sp>
        <p:sp>
          <p:nvSpPr>
            <p:cNvPr id="29" name="TextovéPole 28">
              <a:extLst>
                <a:ext uri="{FF2B5EF4-FFF2-40B4-BE49-F238E27FC236}">
                  <a16:creationId xmlns:a16="http://schemas.microsoft.com/office/drawing/2014/main" id="{9E1E0B06-9629-0D63-52D3-76E95F54CF1D}"/>
                </a:ext>
              </a:extLst>
            </p:cNvPr>
            <p:cNvSpPr txBox="1"/>
            <p:nvPr/>
          </p:nvSpPr>
          <p:spPr>
            <a:xfrm>
              <a:off x="1248629" y="2485120"/>
              <a:ext cx="867385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/>
                <a:t>analog 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3957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Skupina 1">
            <a:extLst>
              <a:ext uri="{FF2B5EF4-FFF2-40B4-BE49-F238E27FC236}">
                <a16:creationId xmlns:a16="http://schemas.microsoft.com/office/drawing/2014/main" id="{98E1D800-7F46-7817-DC19-14EDC7658DCC}"/>
              </a:ext>
            </a:extLst>
          </p:cNvPr>
          <p:cNvGrpSpPr/>
          <p:nvPr/>
        </p:nvGrpSpPr>
        <p:grpSpPr>
          <a:xfrm>
            <a:off x="0" y="-19050"/>
            <a:ext cx="8229600" cy="5505450"/>
            <a:chOff x="0" y="-19050"/>
            <a:chExt cx="8229600" cy="5486400"/>
          </a:xfrm>
        </p:grpSpPr>
        <p:pic>
          <p:nvPicPr>
            <p:cNvPr id="5" name="Obrázek 4">
              <a:extLst>
                <a:ext uri="{FF2B5EF4-FFF2-40B4-BE49-F238E27FC236}">
                  <a16:creationId xmlns:a16="http://schemas.microsoft.com/office/drawing/2014/main" id="{2F77EFD4-E23B-FBC3-617C-10DFEC46BC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-19050"/>
              <a:ext cx="8229600" cy="5486400"/>
            </a:xfrm>
            <a:prstGeom prst="rect">
              <a:avLst/>
            </a:prstGeom>
          </p:spPr>
        </p:pic>
        <p:cxnSp>
          <p:nvCxnSpPr>
            <p:cNvPr id="6" name="Přímá spojnice se šipkou 5">
              <a:extLst>
                <a:ext uri="{FF2B5EF4-FFF2-40B4-BE49-F238E27FC236}">
                  <a16:creationId xmlns:a16="http://schemas.microsoft.com/office/drawing/2014/main" id="{81BDD5CD-611B-D60B-4A30-53A55BCEC5D8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2422463" y="2830110"/>
              <a:ext cx="81701" cy="380176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" name="TextovéPole 6">
              <a:extLst>
                <a:ext uri="{FF2B5EF4-FFF2-40B4-BE49-F238E27FC236}">
                  <a16:creationId xmlns:a16="http://schemas.microsoft.com/office/drawing/2014/main" id="{946371F2-DCAD-C0E9-1C40-BBE50537B0CF}"/>
                </a:ext>
              </a:extLst>
            </p:cNvPr>
            <p:cNvSpPr txBox="1"/>
            <p:nvPr/>
          </p:nvSpPr>
          <p:spPr>
            <a:xfrm>
              <a:off x="2019666" y="3203159"/>
              <a:ext cx="532327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/>
                <a:t>GND</a:t>
              </a:r>
            </a:p>
          </p:txBody>
        </p:sp>
        <p:sp>
          <p:nvSpPr>
            <p:cNvPr id="8" name="TextovéPole 7">
              <a:extLst>
                <a:ext uri="{FF2B5EF4-FFF2-40B4-BE49-F238E27FC236}">
                  <a16:creationId xmlns:a16="http://schemas.microsoft.com/office/drawing/2014/main" id="{106C631D-6D1D-1D15-A2C4-99D1BFB5BD4A}"/>
                </a:ext>
              </a:extLst>
            </p:cNvPr>
            <p:cNvSpPr txBox="1"/>
            <p:nvPr/>
          </p:nvSpPr>
          <p:spPr>
            <a:xfrm>
              <a:off x="2666314" y="3203937"/>
              <a:ext cx="432218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/>
                <a:t>5 V</a:t>
              </a:r>
            </a:p>
          </p:txBody>
        </p:sp>
        <p:cxnSp>
          <p:nvCxnSpPr>
            <p:cNvPr id="9" name="Přímá spojnice se šipkou 8">
              <a:extLst>
                <a:ext uri="{FF2B5EF4-FFF2-40B4-BE49-F238E27FC236}">
                  <a16:creationId xmlns:a16="http://schemas.microsoft.com/office/drawing/2014/main" id="{0F7A4F04-DB13-9BD3-EA1B-6B804DCB22D3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666315" y="2830110"/>
              <a:ext cx="139947" cy="380176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5349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Skupina 5">
            <a:extLst>
              <a:ext uri="{FF2B5EF4-FFF2-40B4-BE49-F238E27FC236}">
                <a16:creationId xmlns:a16="http://schemas.microsoft.com/office/drawing/2014/main" id="{29F97396-D19F-392C-92E2-0B061D4BA9FB}"/>
              </a:ext>
            </a:extLst>
          </p:cNvPr>
          <p:cNvGrpSpPr/>
          <p:nvPr/>
        </p:nvGrpSpPr>
        <p:grpSpPr>
          <a:xfrm>
            <a:off x="0" y="0"/>
            <a:ext cx="8229600" cy="5486400"/>
            <a:chOff x="0" y="0"/>
            <a:chExt cx="8229600" cy="5486400"/>
          </a:xfrm>
        </p:grpSpPr>
        <p:pic>
          <p:nvPicPr>
            <p:cNvPr id="9" name="Obrázek 8" descr="Obsah obrázku elektronika, Elektrické vedení, Elektronické inženýrství, stroj/přístroj&#10;&#10;Popis byl vytvořen automaticky">
              <a:extLst>
                <a:ext uri="{FF2B5EF4-FFF2-40B4-BE49-F238E27FC236}">
                  <a16:creationId xmlns:a16="http://schemas.microsoft.com/office/drawing/2014/main" id="{89F27161-2059-5E61-695B-527120317C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8229600" cy="5486400"/>
            </a:xfrm>
            <a:prstGeom prst="rect">
              <a:avLst/>
            </a:prstGeom>
          </p:spPr>
        </p:pic>
        <p:cxnSp>
          <p:nvCxnSpPr>
            <p:cNvPr id="10" name="Přímá spojnice se šipkou 9">
              <a:extLst>
                <a:ext uri="{FF2B5EF4-FFF2-40B4-BE49-F238E27FC236}">
                  <a16:creationId xmlns:a16="http://schemas.microsoft.com/office/drawing/2014/main" id="{BA093323-8F7A-4F57-47C1-689B42A765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8648" y="4533634"/>
              <a:ext cx="6032" cy="313678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TextovéPole 10">
              <a:extLst>
                <a:ext uri="{FF2B5EF4-FFF2-40B4-BE49-F238E27FC236}">
                  <a16:creationId xmlns:a16="http://schemas.microsoft.com/office/drawing/2014/main" id="{BB1464AF-EF1E-F1DF-32CB-5097647D3B3D}"/>
                </a:ext>
              </a:extLst>
            </p:cNvPr>
            <p:cNvSpPr txBox="1"/>
            <p:nvPr/>
          </p:nvSpPr>
          <p:spPr>
            <a:xfrm>
              <a:off x="64644" y="4841006"/>
              <a:ext cx="1860072" cy="5847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/>
                <a:t>Heating adjustment knob</a:t>
              </a:r>
            </a:p>
          </p:txBody>
        </p:sp>
        <p:cxnSp>
          <p:nvCxnSpPr>
            <p:cNvPr id="13" name="Přímá spojnice se šipkou 12">
              <a:extLst>
                <a:ext uri="{FF2B5EF4-FFF2-40B4-BE49-F238E27FC236}">
                  <a16:creationId xmlns:a16="http://schemas.microsoft.com/office/drawing/2014/main" id="{7A7068D4-7685-02E4-45B7-843D827162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02732" y="2047089"/>
              <a:ext cx="6032" cy="313678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ovéPole 13">
              <a:extLst>
                <a:ext uri="{FF2B5EF4-FFF2-40B4-BE49-F238E27FC236}">
                  <a16:creationId xmlns:a16="http://schemas.microsoft.com/office/drawing/2014/main" id="{1B8E5B1D-B38B-DEAA-5123-B81CDF3CDA81}"/>
                </a:ext>
              </a:extLst>
            </p:cNvPr>
            <p:cNvSpPr txBox="1"/>
            <p:nvPr/>
          </p:nvSpPr>
          <p:spPr>
            <a:xfrm>
              <a:off x="4175364" y="2353659"/>
              <a:ext cx="1054736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/>
                <a:t>Chamber</a:t>
              </a:r>
            </a:p>
          </p:txBody>
        </p:sp>
        <p:cxnSp>
          <p:nvCxnSpPr>
            <p:cNvPr id="15" name="Přímá spojnice se šipkou 14">
              <a:extLst>
                <a:ext uri="{FF2B5EF4-FFF2-40B4-BE49-F238E27FC236}">
                  <a16:creationId xmlns:a16="http://schemas.microsoft.com/office/drawing/2014/main" id="{C0456951-99F6-FD99-CAC9-B45A0F7988C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03439" y="3297382"/>
              <a:ext cx="6032" cy="313678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ovéPole 15">
              <a:extLst>
                <a:ext uri="{FF2B5EF4-FFF2-40B4-BE49-F238E27FC236}">
                  <a16:creationId xmlns:a16="http://schemas.microsoft.com/office/drawing/2014/main" id="{C34AAC0F-C8B8-A661-085F-D6AFC6D52E35}"/>
                </a:ext>
              </a:extLst>
            </p:cNvPr>
            <p:cNvSpPr txBox="1"/>
            <p:nvPr/>
          </p:nvSpPr>
          <p:spPr>
            <a:xfrm>
              <a:off x="3976071" y="3603952"/>
              <a:ext cx="1054736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/>
                <a:t>Camera</a:t>
              </a:r>
            </a:p>
          </p:txBody>
        </p:sp>
        <p:cxnSp>
          <p:nvCxnSpPr>
            <p:cNvPr id="17" name="Přímá spojnice se šipkou 16">
              <a:extLst>
                <a:ext uri="{FF2B5EF4-FFF2-40B4-BE49-F238E27FC236}">
                  <a16:creationId xmlns:a16="http://schemas.microsoft.com/office/drawing/2014/main" id="{D4EA9411-EE43-7847-6BC6-695DD9219A1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9761" y="1000909"/>
              <a:ext cx="6032" cy="313678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TextovéPole 17">
              <a:extLst>
                <a:ext uri="{FF2B5EF4-FFF2-40B4-BE49-F238E27FC236}">
                  <a16:creationId xmlns:a16="http://schemas.microsoft.com/office/drawing/2014/main" id="{3AAAA59B-9FFB-9B15-C638-A4775E404C86}"/>
                </a:ext>
              </a:extLst>
            </p:cNvPr>
            <p:cNvSpPr txBox="1"/>
            <p:nvPr/>
          </p:nvSpPr>
          <p:spPr>
            <a:xfrm>
              <a:off x="4132393" y="1307479"/>
              <a:ext cx="1054736" cy="58477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/>
                <a:t>Mounting plate</a:t>
              </a:r>
            </a:p>
          </p:txBody>
        </p:sp>
        <p:sp>
          <p:nvSpPr>
            <p:cNvPr id="2" name="TextovéPole 1">
              <a:extLst>
                <a:ext uri="{FF2B5EF4-FFF2-40B4-BE49-F238E27FC236}">
                  <a16:creationId xmlns:a16="http://schemas.microsoft.com/office/drawing/2014/main" id="{E6BAE2DC-D9B7-C0BB-6FB7-790B913C42B2}"/>
                </a:ext>
              </a:extLst>
            </p:cNvPr>
            <p:cNvSpPr txBox="1"/>
            <p:nvPr/>
          </p:nvSpPr>
          <p:spPr>
            <a:xfrm>
              <a:off x="5082803" y="2797881"/>
              <a:ext cx="1311964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/>
                <a:t>Focus adjustment ring</a:t>
              </a:r>
            </a:p>
          </p:txBody>
        </p:sp>
        <p:cxnSp>
          <p:nvCxnSpPr>
            <p:cNvPr id="3" name="Přímá spojnice se šipkou 2">
              <a:extLst>
                <a:ext uri="{FF2B5EF4-FFF2-40B4-BE49-F238E27FC236}">
                  <a16:creationId xmlns:a16="http://schemas.microsoft.com/office/drawing/2014/main" id="{4B48968F-B128-5B7A-D821-0600DC3F55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97059" y="3030088"/>
              <a:ext cx="485744" cy="0"/>
            </a:xfrm>
            <a:prstGeom prst="straightConnector1">
              <a:avLst/>
            </a:prstGeom>
            <a:ln w="38100">
              <a:solidFill>
                <a:schemeClr val="bg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20331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Skupina 15">
            <a:extLst>
              <a:ext uri="{FF2B5EF4-FFF2-40B4-BE49-F238E27FC236}">
                <a16:creationId xmlns:a16="http://schemas.microsoft.com/office/drawing/2014/main" id="{08049B6C-0BE6-4460-D3CD-8C904010F730}"/>
              </a:ext>
            </a:extLst>
          </p:cNvPr>
          <p:cNvGrpSpPr/>
          <p:nvPr/>
        </p:nvGrpSpPr>
        <p:grpSpPr>
          <a:xfrm>
            <a:off x="-14220" y="0"/>
            <a:ext cx="8243819" cy="5486400"/>
            <a:chOff x="-14220" y="0"/>
            <a:chExt cx="8243819" cy="5486400"/>
          </a:xfrm>
        </p:grpSpPr>
        <p:pic>
          <p:nvPicPr>
            <p:cNvPr id="15" name="Obrázek 14" descr="Obsah obrázku elektronika, stroj/přístroj, Elektronické inženýrství, Elektrické vedení&#10;&#10;Popis byl vytvořen automaticky">
              <a:extLst>
                <a:ext uri="{FF2B5EF4-FFF2-40B4-BE49-F238E27FC236}">
                  <a16:creationId xmlns:a16="http://schemas.microsoft.com/office/drawing/2014/main" id="{22BFA4B9-36DA-FCA5-AB03-4DC2296097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4220" y="0"/>
              <a:ext cx="8243819" cy="5486400"/>
            </a:xfrm>
            <a:prstGeom prst="rect">
              <a:avLst/>
            </a:prstGeom>
          </p:spPr>
        </p:pic>
        <p:sp>
          <p:nvSpPr>
            <p:cNvPr id="6" name="TextovéPole 5">
              <a:extLst>
                <a:ext uri="{FF2B5EF4-FFF2-40B4-BE49-F238E27FC236}">
                  <a16:creationId xmlns:a16="http://schemas.microsoft.com/office/drawing/2014/main" id="{D4184757-674E-8A6F-9F65-9B97CC4798DE}"/>
                </a:ext>
              </a:extLst>
            </p:cNvPr>
            <p:cNvSpPr txBox="1"/>
            <p:nvPr/>
          </p:nvSpPr>
          <p:spPr>
            <a:xfrm>
              <a:off x="6490745" y="4214928"/>
              <a:ext cx="1688584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/>
                <a:t>Main Power 12 V</a:t>
              </a:r>
            </a:p>
          </p:txBody>
        </p:sp>
        <p:cxnSp>
          <p:nvCxnSpPr>
            <p:cNvPr id="9" name="Přímá spojnice se šipkou 8">
              <a:extLst>
                <a:ext uri="{FF2B5EF4-FFF2-40B4-BE49-F238E27FC236}">
                  <a16:creationId xmlns:a16="http://schemas.microsoft.com/office/drawing/2014/main" id="{A67D1D12-0920-A229-27ED-7513C0F5D8E0}"/>
                </a:ext>
              </a:extLst>
            </p:cNvPr>
            <p:cNvCxnSpPr>
              <a:cxnSpLocks/>
            </p:cNvCxnSpPr>
            <p:nvPr/>
          </p:nvCxnSpPr>
          <p:spPr>
            <a:xfrm>
              <a:off x="5661686" y="2021849"/>
              <a:ext cx="0" cy="608096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TextovéPole 9">
              <a:extLst>
                <a:ext uri="{FF2B5EF4-FFF2-40B4-BE49-F238E27FC236}">
                  <a16:creationId xmlns:a16="http://schemas.microsoft.com/office/drawing/2014/main" id="{07A014BF-E35E-48CE-4262-4357A1A4D410}"/>
                </a:ext>
              </a:extLst>
            </p:cNvPr>
            <p:cNvSpPr txBox="1"/>
            <p:nvPr/>
          </p:nvSpPr>
          <p:spPr>
            <a:xfrm>
              <a:off x="4883281" y="1683374"/>
              <a:ext cx="1526345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/>
                <a:t> Peltier OUT</a:t>
              </a:r>
            </a:p>
          </p:txBody>
        </p:sp>
        <p:cxnSp>
          <p:nvCxnSpPr>
            <p:cNvPr id="11" name="Přímá spojnice se šipkou 10">
              <a:extLst>
                <a:ext uri="{FF2B5EF4-FFF2-40B4-BE49-F238E27FC236}">
                  <a16:creationId xmlns:a16="http://schemas.microsoft.com/office/drawing/2014/main" id="{66C2EDD2-F61E-E7F6-751D-9B62A78917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35037" y="2684908"/>
              <a:ext cx="0" cy="1533944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Přímá spojnice se šipkou 13">
              <a:extLst>
                <a:ext uri="{FF2B5EF4-FFF2-40B4-BE49-F238E27FC236}">
                  <a16:creationId xmlns:a16="http://schemas.microsoft.com/office/drawing/2014/main" id="{C7EF4348-3B46-19B0-4D1F-D620D1C828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33135" y="3152725"/>
              <a:ext cx="0" cy="479650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TextovéPole 16">
              <a:extLst>
                <a:ext uri="{FF2B5EF4-FFF2-40B4-BE49-F238E27FC236}">
                  <a16:creationId xmlns:a16="http://schemas.microsoft.com/office/drawing/2014/main" id="{99715900-BE80-97D2-7E69-4B1AD95764C5}"/>
                </a:ext>
              </a:extLst>
            </p:cNvPr>
            <p:cNvSpPr txBox="1"/>
            <p:nvPr/>
          </p:nvSpPr>
          <p:spPr>
            <a:xfrm>
              <a:off x="5717299" y="3624060"/>
              <a:ext cx="1384654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/>
                <a:t>Arduino UNO</a:t>
              </a:r>
            </a:p>
          </p:txBody>
        </p:sp>
        <p:cxnSp>
          <p:nvCxnSpPr>
            <p:cNvPr id="18" name="Přímá spojnice se šipkou 17">
              <a:extLst>
                <a:ext uri="{FF2B5EF4-FFF2-40B4-BE49-F238E27FC236}">
                  <a16:creationId xmlns:a16="http://schemas.microsoft.com/office/drawing/2014/main" id="{54275BB6-C713-2399-D2E1-2215A7C930AC}"/>
                </a:ext>
              </a:extLst>
            </p:cNvPr>
            <p:cNvCxnSpPr>
              <a:cxnSpLocks/>
            </p:cNvCxnSpPr>
            <p:nvPr/>
          </p:nvCxnSpPr>
          <p:spPr>
            <a:xfrm>
              <a:off x="7253993" y="1623097"/>
              <a:ext cx="0" cy="479650"/>
            </a:xfrm>
            <a:prstGeom prst="straightConnector1">
              <a:avLst/>
            </a:prstGeom>
            <a:ln w="76200">
              <a:solidFill>
                <a:schemeClr val="bg1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TextovéPole 18">
              <a:extLst>
                <a:ext uri="{FF2B5EF4-FFF2-40B4-BE49-F238E27FC236}">
                  <a16:creationId xmlns:a16="http://schemas.microsoft.com/office/drawing/2014/main" id="{2C4AC214-3986-7788-8212-0C98FE4C9B26}"/>
                </a:ext>
              </a:extLst>
            </p:cNvPr>
            <p:cNvSpPr txBox="1"/>
            <p:nvPr/>
          </p:nvSpPr>
          <p:spPr>
            <a:xfrm>
              <a:off x="6561666" y="1288467"/>
              <a:ext cx="1384654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/>
                <a:t>Trigger IN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93454186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Motiv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Motiv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Motiv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</TotalTime>
  <Words>58</Words>
  <Application>Microsoft Office PowerPoint</Application>
  <PresentationFormat>Vlastní</PresentationFormat>
  <Paragraphs>25</Paragraphs>
  <Slides>5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Motiv Office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>IMG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Ondrej Svoboda</dc:creator>
  <cp:lastModifiedBy>Ondrej Svoboda</cp:lastModifiedBy>
  <cp:revision>1</cp:revision>
  <dcterms:created xsi:type="dcterms:W3CDTF">2024-08-14T08:12:56Z</dcterms:created>
  <dcterms:modified xsi:type="dcterms:W3CDTF">2024-08-22T15:23:45Z</dcterms:modified>
</cp:coreProperties>
</file>

<file path=docProps/thumbnail.jpeg>
</file>